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5"/>
  </p:notesMasterIdLst>
  <p:sldIdLst>
    <p:sldId id="269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0" r:id="rId13"/>
    <p:sldId id="28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414"/>
    <a:srgbClr val="282F39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1" autoAdjust="0"/>
    <p:restoredTop sz="94669" autoAdjust="0"/>
  </p:normalViewPr>
  <p:slideViewPr>
    <p:cSldViewPr snapToGrid="0">
      <p:cViewPr>
        <p:scale>
          <a:sx n="75" d="100"/>
          <a:sy n="75" d="100"/>
        </p:scale>
        <p:origin x="3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9B8FD-9169-4B9A-82B1-F27606367A1E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05201EE-8118-4A5F-8C72-851E77BF2E3A}">
      <dgm:prSet phldrT="[Texto]"/>
      <dgm:spPr/>
      <dgm:t>
        <a:bodyPr/>
        <a:lstStyle/>
        <a:p>
          <a:r>
            <a:rPr lang="es-ES" dirty="0" err="1"/>
            <a:t>Now</a:t>
          </a:r>
          <a:r>
            <a:rPr lang="es-ES" dirty="0"/>
            <a:t> </a:t>
          </a:r>
          <a:r>
            <a:rPr lang="es-ES" dirty="0" err="1"/>
            <a:t>we</a:t>
          </a:r>
          <a:r>
            <a:rPr lang="es-ES" dirty="0"/>
            <a:t> can </a:t>
          </a:r>
          <a:r>
            <a:rPr lang="es-ES" dirty="0" err="1"/>
            <a:t>notice</a:t>
          </a:r>
          <a:r>
            <a:rPr lang="es-ES" dirty="0"/>
            <a:t> </a:t>
          </a:r>
          <a:r>
            <a:rPr lang="es-ES" dirty="0" err="1"/>
            <a:t>how</a:t>
          </a:r>
          <a:r>
            <a:rPr lang="es-ES" dirty="0"/>
            <a:t> </a:t>
          </a:r>
          <a:r>
            <a:rPr lang="es-ES" dirty="0" err="1"/>
            <a:t>many</a:t>
          </a:r>
          <a:r>
            <a:rPr lang="es-ES" dirty="0"/>
            <a:t> </a:t>
          </a:r>
          <a:r>
            <a:rPr lang="es-ES" dirty="0" err="1"/>
            <a:t>animations</a:t>
          </a:r>
          <a:r>
            <a:rPr lang="es-ES" dirty="0"/>
            <a:t> are </a:t>
          </a:r>
          <a:r>
            <a:rPr lang="es-ES" dirty="0" err="1"/>
            <a:t>really</a:t>
          </a:r>
          <a:r>
            <a:rPr lang="es-ES" dirty="0"/>
            <a:t> done.</a:t>
          </a:r>
        </a:p>
      </dgm:t>
    </dgm:pt>
    <dgm:pt modelId="{341D88F8-1F8F-4ABC-BECF-2E8D0C6F9E66}" type="parTrans" cxnId="{DDEA3B32-3730-456A-B0EE-DD5FC3D05038}">
      <dgm:prSet/>
      <dgm:spPr/>
      <dgm:t>
        <a:bodyPr/>
        <a:lstStyle/>
        <a:p>
          <a:endParaRPr lang="es-ES"/>
        </a:p>
      </dgm:t>
    </dgm:pt>
    <dgm:pt modelId="{7669B041-3276-4BD4-A4E2-8D644A61C301}" type="sibTrans" cxnId="{DDEA3B32-3730-456A-B0EE-DD5FC3D05038}">
      <dgm:prSet/>
      <dgm:spPr/>
      <dgm:t>
        <a:bodyPr/>
        <a:lstStyle/>
        <a:p>
          <a:endParaRPr lang="es-ES"/>
        </a:p>
      </dgm:t>
    </dgm:pt>
    <dgm:pt modelId="{B5AF320B-C2B2-4992-9760-6DEC0654216D}">
      <dgm:prSet phldrT="[Texto]"/>
      <dgm:spPr/>
      <dgm:t>
        <a:bodyPr/>
        <a:lstStyle/>
        <a:p>
          <a:r>
            <a:rPr lang="es-ES"/>
            <a:t>Funny and nice.</a:t>
          </a:r>
          <a:endParaRPr lang="es-ES" dirty="0"/>
        </a:p>
      </dgm:t>
    </dgm:pt>
    <dgm:pt modelId="{208EAD42-6A57-4D7A-8C64-E4C03A251CAB}" type="parTrans" cxnId="{33CC13B7-B75B-40C9-9B23-627C4A06E33B}">
      <dgm:prSet/>
      <dgm:spPr/>
      <dgm:t>
        <a:bodyPr/>
        <a:lstStyle/>
        <a:p>
          <a:endParaRPr lang="es-ES"/>
        </a:p>
      </dgm:t>
    </dgm:pt>
    <dgm:pt modelId="{7B67CE48-8EE2-4750-AF85-6CAD7436BF4B}" type="sibTrans" cxnId="{33CC13B7-B75B-40C9-9B23-627C4A06E33B}">
      <dgm:prSet/>
      <dgm:spPr/>
      <dgm:t>
        <a:bodyPr/>
        <a:lstStyle/>
        <a:p>
          <a:endParaRPr lang="es-ES"/>
        </a:p>
      </dgm:t>
    </dgm:pt>
    <dgm:pt modelId="{30DA042C-3FD3-4531-A58B-381C110B742C}">
      <dgm:prSet phldrT="[Texto]"/>
      <dgm:spPr/>
      <dgm:t>
        <a:bodyPr/>
        <a:lstStyle/>
        <a:p>
          <a:r>
            <a:rPr lang="es-ES" dirty="0" err="1"/>
            <a:t>It</a:t>
          </a:r>
          <a:r>
            <a:rPr lang="es-ES" dirty="0"/>
            <a:t> </a:t>
          </a:r>
          <a:r>
            <a:rPr lang="es-ES" dirty="0" err="1"/>
            <a:t>allows</a:t>
          </a:r>
          <a:r>
            <a:rPr lang="es-ES" dirty="0"/>
            <a:t> </a:t>
          </a:r>
          <a:r>
            <a:rPr lang="es-ES" dirty="0" err="1"/>
            <a:t>many</a:t>
          </a:r>
          <a:r>
            <a:rPr lang="es-ES" dirty="0"/>
            <a:t> performances, </a:t>
          </a:r>
          <a:r>
            <a:rPr lang="es-ES" dirty="0" err="1"/>
            <a:t>improvements</a:t>
          </a:r>
          <a:r>
            <a:rPr lang="es-ES" dirty="0"/>
            <a:t> and </a:t>
          </a:r>
          <a:r>
            <a:rPr lang="es-ES" dirty="0" err="1"/>
            <a:t>other</a:t>
          </a:r>
          <a:r>
            <a:rPr lang="es-ES" dirty="0"/>
            <a:t> ideas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apply</a:t>
          </a:r>
          <a:r>
            <a:rPr lang="es-ES" dirty="0"/>
            <a:t>.</a:t>
          </a:r>
        </a:p>
      </dgm:t>
    </dgm:pt>
    <dgm:pt modelId="{EBD83054-B94B-441A-BE72-0A982B7AD857}" type="parTrans" cxnId="{A3709162-F06E-4034-90B3-FD7408D29B4D}">
      <dgm:prSet/>
      <dgm:spPr/>
      <dgm:t>
        <a:bodyPr/>
        <a:lstStyle/>
        <a:p>
          <a:endParaRPr lang="es-ES"/>
        </a:p>
      </dgm:t>
    </dgm:pt>
    <dgm:pt modelId="{ADE2CAF6-E5F6-4A5B-9C30-B27857D00144}" type="sibTrans" cxnId="{A3709162-F06E-4034-90B3-FD7408D29B4D}">
      <dgm:prSet/>
      <dgm:spPr/>
      <dgm:t>
        <a:bodyPr/>
        <a:lstStyle/>
        <a:p>
          <a:endParaRPr lang="es-ES"/>
        </a:p>
      </dgm:t>
    </dgm:pt>
    <dgm:pt modelId="{D9BB8BD5-81A7-46EC-A158-E714CE336537}">
      <dgm:prSet/>
      <dgm:spPr/>
      <dgm:t>
        <a:bodyPr/>
        <a:lstStyle/>
        <a:p>
          <a:r>
            <a:rPr lang="es-ES" dirty="0" err="1"/>
            <a:t>Opened</a:t>
          </a:r>
          <a:r>
            <a:rPr lang="es-ES" dirty="0"/>
            <a:t> </a:t>
          </a:r>
          <a:r>
            <a:rPr lang="es-ES" dirty="0" err="1"/>
            <a:t>our</a:t>
          </a:r>
          <a:r>
            <a:rPr lang="es-ES" dirty="0"/>
            <a:t> </a:t>
          </a:r>
          <a:r>
            <a:rPr lang="es-ES" dirty="0" err="1"/>
            <a:t>mind</a:t>
          </a:r>
          <a:r>
            <a:rPr lang="es-ES" dirty="0"/>
            <a:t> in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Computer</a:t>
          </a:r>
          <a:r>
            <a:rPr lang="es-ES" dirty="0"/>
            <a:t> </a:t>
          </a:r>
          <a:r>
            <a:rPr lang="es-ES" dirty="0" err="1"/>
            <a:t>Graphics</a:t>
          </a:r>
          <a:r>
            <a:rPr lang="es-ES" dirty="0"/>
            <a:t> </a:t>
          </a:r>
          <a:r>
            <a:rPr lang="es-ES" dirty="0" err="1"/>
            <a:t>field</a:t>
          </a:r>
          <a:r>
            <a:rPr lang="es-ES" dirty="0"/>
            <a:t>.</a:t>
          </a:r>
        </a:p>
      </dgm:t>
    </dgm:pt>
    <dgm:pt modelId="{5E44D526-732A-4B6C-8049-4B39F527307B}" type="parTrans" cxnId="{50AF02AC-2E79-4468-AA9E-DEB5F301903D}">
      <dgm:prSet/>
      <dgm:spPr/>
      <dgm:t>
        <a:bodyPr/>
        <a:lstStyle/>
        <a:p>
          <a:endParaRPr lang="es-ES"/>
        </a:p>
      </dgm:t>
    </dgm:pt>
    <dgm:pt modelId="{6556FA0A-CE64-4085-8959-DF433D3CCF8E}" type="sibTrans" cxnId="{50AF02AC-2E79-4468-AA9E-DEB5F301903D}">
      <dgm:prSet/>
      <dgm:spPr/>
      <dgm:t>
        <a:bodyPr/>
        <a:lstStyle/>
        <a:p>
          <a:endParaRPr lang="es-ES"/>
        </a:p>
      </dgm:t>
    </dgm:pt>
    <dgm:pt modelId="{1E5755F4-C82B-4A1A-ACA3-19ABAA86F3A2}">
      <dgm:prSet/>
      <dgm:spPr/>
      <dgm:t>
        <a:bodyPr/>
        <a:lstStyle/>
        <a:p>
          <a:r>
            <a:rPr lang="es-ES" dirty="0" err="1"/>
            <a:t>Simpler</a:t>
          </a:r>
          <a:r>
            <a:rPr lang="es-ES" dirty="0"/>
            <a:t> tan </a:t>
          </a:r>
          <a:r>
            <a:rPr lang="es-ES" dirty="0" err="1"/>
            <a:t>other</a:t>
          </a:r>
          <a:r>
            <a:rPr lang="es-ES" dirty="0"/>
            <a:t> </a:t>
          </a:r>
          <a:r>
            <a:rPr lang="es-ES" dirty="0" err="1"/>
            <a:t>kind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projects</a:t>
          </a:r>
          <a:r>
            <a:rPr lang="es-ES" dirty="0"/>
            <a:t> </a:t>
          </a:r>
          <a:r>
            <a:rPr lang="es-ES" dirty="0" err="1"/>
            <a:t>because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studying</a:t>
          </a:r>
          <a:r>
            <a:rPr lang="es-ES" dirty="0"/>
            <a:t> </a:t>
          </a:r>
          <a:r>
            <a:rPr lang="es-ES" dirty="0" err="1"/>
            <a:t>abroad</a:t>
          </a:r>
          <a:r>
            <a:rPr lang="es-ES" dirty="0"/>
            <a:t> </a:t>
          </a:r>
          <a:r>
            <a:rPr lang="es-ES" dirty="0" err="1"/>
            <a:t>difficulties</a:t>
          </a:r>
          <a:r>
            <a:rPr lang="es-ES" dirty="0"/>
            <a:t>.</a:t>
          </a:r>
        </a:p>
      </dgm:t>
    </dgm:pt>
    <dgm:pt modelId="{75700532-D401-45A3-814B-CDCEFC0A22AB}" type="parTrans" cxnId="{C7B10238-6466-42AF-9F43-8FED9144CF0D}">
      <dgm:prSet/>
      <dgm:spPr/>
      <dgm:t>
        <a:bodyPr/>
        <a:lstStyle/>
        <a:p>
          <a:endParaRPr lang="es-ES"/>
        </a:p>
      </dgm:t>
    </dgm:pt>
    <dgm:pt modelId="{6DB61886-F64C-41F3-B401-926EA7AEAC0E}" type="sibTrans" cxnId="{C7B10238-6466-42AF-9F43-8FED9144CF0D}">
      <dgm:prSet/>
      <dgm:spPr/>
      <dgm:t>
        <a:bodyPr/>
        <a:lstStyle/>
        <a:p>
          <a:endParaRPr lang="es-ES"/>
        </a:p>
      </dgm:t>
    </dgm:pt>
    <dgm:pt modelId="{6FA5C31E-DC23-4DC7-A160-EB42F4DFC3CE}" type="pres">
      <dgm:prSet presAssocID="{1FC9B8FD-9169-4B9A-82B1-F27606367A1E}" presName="Name0" presStyleCnt="0">
        <dgm:presLayoutVars>
          <dgm:chMax val="7"/>
          <dgm:chPref val="7"/>
          <dgm:dir/>
        </dgm:presLayoutVars>
      </dgm:prSet>
      <dgm:spPr/>
    </dgm:pt>
    <dgm:pt modelId="{34BD756E-8FF8-451D-81B4-83B731A25DD7}" type="pres">
      <dgm:prSet presAssocID="{1FC9B8FD-9169-4B9A-82B1-F27606367A1E}" presName="Name1" presStyleCnt="0"/>
      <dgm:spPr/>
    </dgm:pt>
    <dgm:pt modelId="{E42BBBA7-114E-4719-A4E9-E4C207CC1D4D}" type="pres">
      <dgm:prSet presAssocID="{1FC9B8FD-9169-4B9A-82B1-F27606367A1E}" presName="cycle" presStyleCnt="0"/>
      <dgm:spPr/>
    </dgm:pt>
    <dgm:pt modelId="{D41E5271-54AE-44F4-ACF9-CA7CE02699E4}" type="pres">
      <dgm:prSet presAssocID="{1FC9B8FD-9169-4B9A-82B1-F27606367A1E}" presName="srcNode" presStyleLbl="node1" presStyleIdx="0" presStyleCnt="5"/>
      <dgm:spPr/>
    </dgm:pt>
    <dgm:pt modelId="{807CF25B-8A20-4B3A-8C66-9B5914AB1962}" type="pres">
      <dgm:prSet presAssocID="{1FC9B8FD-9169-4B9A-82B1-F27606367A1E}" presName="conn" presStyleLbl="parChTrans1D2" presStyleIdx="0" presStyleCnt="1"/>
      <dgm:spPr/>
    </dgm:pt>
    <dgm:pt modelId="{B05896A1-2BD2-429A-B6DB-8F623BCE9B47}" type="pres">
      <dgm:prSet presAssocID="{1FC9B8FD-9169-4B9A-82B1-F27606367A1E}" presName="extraNode" presStyleLbl="node1" presStyleIdx="0" presStyleCnt="5"/>
      <dgm:spPr/>
    </dgm:pt>
    <dgm:pt modelId="{EADDC26B-A94B-4BF9-8CC0-36DD0C5247BE}" type="pres">
      <dgm:prSet presAssocID="{1FC9B8FD-9169-4B9A-82B1-F27606367A1E}" presName="dstNode" presStyleLbl="node1" presStyleIdx="0" presStyleCnt="5"/>
      <dgm:spPr/>
    </dgm:pt>
    <dgm:pt modelId="{949B5FD6-4643-4FEA-8779-E127ECA62801}" type="pres">
      <dgm:prSet presAssocID="{505201EE-8118-4A5F-8C72-851E77BF2E3A}" presName="text_1" presStyleLbl="node1" presStyleIdx="0" presStyleCnt="5">
        <dgm:presLayoutVars>
          <dgm:bulletEnabled val="1"/>
        </dgm:presLayoutVars>
      </dgm:prSet>
      <dgm:spPr/>
    </dgm:pt>
    <dgm:pt modelId="{DB37FF93-BF47-46A3-B8BD-56F6B6854718}" type="pres">
      <dgm:prSet presAssocID="{505201EE-8118-4A5F-8C72-851E77BF2E3A}" presName="accent_1" presStyleCnt="0"/>
      <dgm:spPr/>
    </dgm:pt>
    <dgm:pt modelId="{95B9E9D0-AA91-48FA-8E6E-77D908178149}" type="pres">
      <dgm:prSet presAssocID="{505201EE-8118-4A5F-8C72-851E77BF2E3A}" presName="accentRepeatNode" presStyleLbl="solidFgAcc1" presStyleIdx="0" presStyleCnt="5"/>
      <dgm:spPr/>
    </dgm:pt>
    <dgm:pt modelId="{45650763-14E2-4556-A9E7-2BBB6B72C394}" type="pres">
      <dgm:prSet presAssocID="{B5AF320B-C2B2-4992-9760-6DEC0654216D}" presName="text_2" presStyleLbl="node1" presStyleIdx="1" presStyleCnt="5">
        <dgm:presLayoutVars>
          <dgm:bulletEnabled val="1"/>
        </dgm:presLayoutVars>
      </dgm:prSet>
      <dgm:spPr/>
    </dgm:pt>
    <dgm:pt modelId="{558E913E-8416-490F-ACAF-53B8DE406B23}" type="pres">
      <dgm:prSet presAssocID="{B5AF320B-C2B2-4992-9760-6DEC0654216D}" presName="accent_2" presStyleCnt="0"/>
      <dgm:spPr/>
    </dgm:pt>
    <dgm:pt modelId="{4865DF39-0354-4F6F-9906-DB8DB30FAEEF}" type="pres">
      <dgm:prSet presAssocID="{B5AF320B-C2B2-4992-9760-6DEC0654216D}" presName="accentRepeatNode" presStyleLbl="solidFgAcc1" presStyleIdx="1" presStyleCnt="5"/>
      <dgm:spPr/>
    </dgm:pt>
    <dgm:pt modelId="{2086250C-316B-46BD-AF34-48919CA120C5}" type="pres">
      <dgm:prSet presAssocID="{30DA042C-3FD3-4531-A58B-381C110B742C}" presName="text_3" presStyleLbl="node1" presStyleIdx="2" presStyleCnt="5">
        <dgm:presLayoutVars>
          <dgm:bulletEnabled val="1"/>
        </dgm:presLayoutVars>
      </dgm:prSet>
      <dgm:spPr/>
    </dgm:pt>
    <dgm:pt modelId="{A46D687F-4D1C-4CDC-A1FD-00DAC6FC4D4F}" type="pres">
      <dgm:prSet presAssocID="{30DA042C-3FD3-4531-A58B-381C110B742C}" presName="accent_3" presStyleCnt="0"/>
      <dgm:spPr/>
    </dgm:pt>
    <dgm:pt modelId="{BDD9E16D-9D4C-4C1F-BA63-8F502F7501BB}" type="pres">
      <dgm:prSet presAssocID="{30DA042C-3FD3-4531-A58B-381C110B742C}" presName="accentRepeatNode" presStyleLbl="solidFgAcc1" presStyleIdx="2" presStyleCnt="5"/>
      <dgm:spPr/>
    </dgm:pt>
    <dgm:pt modelId="{F643B0C6-0056-4E1F-8FEC-86BB87E65ABB}" type="pres">
      <dgm:prSet presAssocID="{1E5755F4-C82B-4A1A-ACA3-19ABAA86F3A2}" presName="text_4" presStyleLbl="node1" presStyleIdx="3" presStyleCnt="5">
        <dgm:presLayoutVars>
          <dgm:bulletEnabled val="1"/>
        </dgm:presLayoutVars>
      </dgm:prSet>
      <dgm:spPr/>
    </dgm:pt>
    <dgm:pt modelId="{5DDDDF8D-513B-4269-BEC6-39C00ACE05EF}" type="pres">
      <dgm:prSet presAssocID="{1E5755F4-C82B-4A1A-ACA3-19ABAA86F3A2}" presName="accent_4" presStyleCnt="0"/>
      <dgm:spPr/>
    </dgm:pt>
    <dgm:pt modelId="{FCB29281-8D59-4BF8-BF1B-EF5B8CB59A0D}" type="pres">
      <dgm:prSet presAssocID="{1E5755F4-C82B-4A1A-ACA3-19ABAA86F3A2}" presName="accentRepeatNode" presStyleLbl="solidFgAcc1" presStyleIdx="3" presStyleCnt="5"/>
      <dgm:spPr/>
    </dgm:pt>
    <dgm:pt modelId="{FD4348B9-1738-427B-8038-0F5460369F62}" type="pres">
      <dgm:prSet presAssocID="{D9BB8BD5-81A7-46EC-A158-E714CE336537}" presName="text_5" presStyleLbl="node1" presStyleIdx="4" presStyleCnt="5">
        <dgm:presLayoutVars>
          <dgm:bulletEnabled val="1"/>
        </dgm:presLayoutVars>
      </dgm:prSet>
      <dgm:spPr/>
    </dgm:pt>
    <dgm:pt modelId="{7D40C6D9-C76F-4978-ADEB-036E69068CAC}" type="pres">
      <dgm:prSet presAssocID="{D9BB8BD5-81A7-46EC-A158-E714CE336537}" presName="accent_5" presStyleCnt="0"/>
      <dgm:spPr/>
    </dgm:pt>
    <dgm:pt modelId="{D3C2EF33-4042-41E9-848A-CA9BE6400A24}" type="pres">
      <dgm:prSet presAssocID="{D9BB8BD5-81A7-46EC-A158-E714CE336537}" presName="accentRepeatNode" presStyleLbl="solidFgAcc1" presStyleIdx="4" presStyleCnt="5"/>
      <dgm:spPr/>
    </dgm:pt>
  </dgm:ptLst>
  <dgm:cxnLst>
    <dgm:cxn modelId="{B7BE6C13-61F9-4820-9423-A3704188E845}" type="presOf" srcId="{D9BB8BD5-81A7-46EC-A158-E714CE336537}" destId="{FD4348B9-1738-427B-8038-0F5460369F62}" srcOrd="0" destOrd="0" presId="urn:microsoft.com/office/officeart/2008/layout/VerticalCurvedList"/>
    <dgm:cxn modelId="{DDEA3B32-3730-456A-B0EE-DD5FC3D05038}" srcId="{1FC9B8FD-9169-4B9A-82B1-F27606367A1E}" destId="{505201EE-8118-4A5F-8C72-851E77BF2E3A}" srcOrd="0" destOrd="0" parTransId="{341D88F8-1F8F-4ABC-BECF-2E8D0C6F9E66}" sibTransId="{7669B041-3276-4BD4-A4E2-8D644A61C301}"/>
    <dgm:cxn modelId="{C7B10238-6466-42AF-9F43-8FED9144CF0D}" srcId="{1FC9B8FD-9169-4B9A-82B1-F27606367A1E}" destId="{1E5755F4-C82B-4A1A-ACA3-19ABAA86F3A2}" srcOrd="3" destOrd="0" parTransId="{75700532-D401-45A3-814B-CDCEFC0A22AB}" sibTransId="{6DB61886-F64C-41F3-B401-926EA7AEAC0E}"/>
    <dgm:cxn modelId="{A3709162-F06E-4034-90B3-FD7408D29B4D}" srcId="{1FC9B8FD-9169-4B9A-82B1-F27606367A1E}" destId="{30DA042C-3FD3-4531-A58B-381C110B742C}" srcOrd="2" destOrd="0" parTransId="{EBD83054-B94B-441A-BE72-0A982B7AD857}" sibTransId="{ADE2CAF6-E5F6-4A5B-9C30-B27857D00144}"/>
    <dgm:cxn modelId="{3D02F362-AFFE-460F-88E2-9A4DE3F011A7}" type="presOf" srcId="{1E5755F4-C82B-4A1A-ACA3-19ABAA86F3A2}" destId="{F643B0C6-0056-4E1F-8FEC-86BB87E65ABB}" srcOrd="0" destOrd="0" presId="urn:microsoft.com/office/officeart/2008/layout/VerticalCurvedList"/>
    <dgm:cxn modelId="{6DDDA298-78BC-46C2-A2A0-DF7E2CA321FE}" type="presOf" srcId="{B5AF320B-C2B2-4992-9760-6DEC0654216D}" destId="{45650763-14E2-4556-A9E7-2BBB6B72C394}" srcOrd="0" destOrd="0" presId="urn:microsoft.com/office/officeart/2008/layout/VerticalCurvedList"/>
    <dgm:cxn modelId="{037930A3-E229-496E-B250-E6F36866971A}" type="presOf" srcId="{1FC9B8FD-9169-4B9A-82B1-F27606367A1E}" destId="{6FA5C31E-DC23-4DC7-A160-EB42F4DFC3CE}" srcOrd="0" destOrd="0" presId="urn:microsoft.com/office/officeart/2008/layout/VerticalCurvedList"/>
    <dgm:cxn modelId="{50AF02AC-2E79-4468-AA9E-DEB5F301903D}" srcId="{1FC9B8FD-9169-4B9A-82B1-F27606367A1E}" destId="{D9BB8BD5-81A7-46EC-A158-E714CE336537}" srcOrd="4" destOrd="0" parTransId="{5E44D526-732A-4B6C-8049-4B39F527307B}" sibTransId="{6556FA0A-CE64-4085-8959-DF433D3CCF8E}"/>
    <dgm:cxn modelId="{392E6DAD-A493-45C8-AC95-48029682653D}" type="presOf" srcId="{30DA042C-3FD3-4531-A58B-381C110B742C}" destId="{2086250C-316B-46BD-AF34-48919CA120C5}" srcOrd="0" destOrd="0" presId="urn:microsoft.com/office/officeart/2008/layout/VerticalCurvedList"/>
    <dgm:cxn modelId="{33CC13B7-B75B-40C9-9B23-627C4A06E33B}" srcId="{1FC9B8FD-9169-4B9A-82B1-F27606367A1E}" destId="{B5AF320B-C2B2-4992-9760-6DEC0654216D}" srcOrd="1" destOrd="0" parTransId="{208EAD42-6A57-4D7A-8C64-E4C03A251CAB}" sibTransId="{7B67CE48-8EE2-4750-AF85-6CAD7436BF4B}"/>
    <dgm:cxn modelId="{BD201AC8-BC5A-4AAF-A264-AF1379E5DADB}" type="presOf" srcId="{505201EE-8118-4A5F-8C72-851E77BF2E3A}" destId="{949B5FD6-4643-4FEA-8779-E127ECA62801}" srcOrd="0" destOrd="0" presId="urn:microsoft.com/office/officeart/2008/layout/VerticalCurvedList"/>
    <dgm:cxn modelId="{9B5171FD-F107-49F6-938A-1DA075F58517}" type="presOf" srcId="{7669B041-3276-4BD4-A4E2-8D644A61C301}" destId="{807CF25B-8A20-4B3A-8C66-9B5914AB1962}" srcOrd="0" destOrd="0" presId="urn:microsoft.com/office/officeart/2008/layout/VerticalCurvedList"/>
    <dgm:cxn modelId="{C3BB00B1-621D-40F2-8F88-400A9B411098}" type="presParOf" srcId="{6FA5C31E-DC23-4DC7-A160-EB42F4DFC3CE}" destId="{34BD756E-8FF8-451D-81B4-83B731A25DD7}" srcOrd="0" destOrd="0" presId="urn:microsoft.com/office/officeart/2008/layout/VerticalCurvedList"/>
    <dgm:cxn modelId="{C213048D-1A52-4BBB-9C15-13A98AAD1CBC}" type="presParOf" srcId="{34BD756E-8FF8-451D-81B4-83B731A25DD7}" destId="{E42BBBA7-114E-4719-A4E9-E4C207CC1D4D}" srcOrd="0" destOrd="0" presId="urn:microsoft.com/office/officeart/2008/layout/VerticalCurvedList"/>
    <dgm:cxn modelId="{5A2B40D0-72AB-48BC-AAE9-0E7B9A992E99}" type="presParOf" srcId="{E42BBBA7-114E-4719-A4E9-E4C207CC1D4D}" destId="{D41E5271-54AE-44F4-ACF9-CA7CE02699E4}" srcOrd="0" destOrd="0" presId="urn:microsoft.com/office/officeart/2008/layout/VerticalCurvedList"/>
    <dgm:cxn modelId="{01879531-1F26-4FA4-84B2-62E4215CE204}" type="presParOf" srcId="{E42BBBA7-114E-4719-A4E9-E4C207CC1D4D}" destId="{807CF25B-8A20-4B3A-8C66-9B5914AB1962}" srcOrd="1" destOrd="0" presId="urn:microsoft.com/office/officeart/2008/layout/VerticalCurvedList"/>
    <dgm:cxn modelId="{F3D056C4-248B-4918-A824-FD818838F138}" type="presParOf" srcId="{E42BBBA7-114E-4719-A4E9-E4C207CC1D4D}" destId="{B05896A1-2BD2-429A-B6DB-8F623BCE9B47}" srcOrd="2" destOrd="0" presId="urn:microsoft.com/office/officeart/2008/layout/VerticalCurvedList"/>
    <dgm:cxn modelId="{80426FE6-1F27-42B4-8CC1-3EAAC3AE126F}" type="presParOf" srcId="{E42BBBA7-114E-4719-A4E9-E4C207CC1D4D}" destId="{EADDC26B-A94B-4BF9-8CC0-36DD0C5247BE}" srcOrd="3" destOrd="0" presId="urn:microsoft.com/office/officeart/2008/layout/VerticalCurvedList"/>
    <dgm:cxn modelId="{AC1ACDDD-AC4E-4026-81D3-193AB12B31A6}" type="presParOf" srcId="{34BD756E-8FF8-451D-81B4-83B731A25DD7}" destId="{949B5FD6-4643-4FEA-8779-E127ECA62801}" srcOrd="1" destOrd="0" presId="urn:microsoft.com/office/officeart/2008/layout/VerticalCurvedList"/>
    <dgm:cxn modelId="{1BE3C248-C26D-46B9-A5DD-9E05B3824556}" type="presParOf" srcId="{34BD756E-8FF8-451D-81B4-83B731A25DD7}" destId="{DB37FF93-BF47-46A3-B8BD-56F6B6854718}" srcOrd="2" destOrd="0" presId="urn:microsoft.com/office/officeart/2008/layout/VerticalCurvedList"/>
    <dgm:cxn modelId="{BBF4F7B1-120D-4037-8402-C614492FFEEA}" type="presParOf" srcId="{DB37FF93-BF47-46A3-B8BD-56F6B6854718}" destId="{95B9E9D0-AA91-48FA-8E6E-77D908178149}" srcOrd="0" destOrd="0" presId="urn:microsoft.com/office/officeart/2008/layout/VerticalCurvedList"/>
    <dgm:cxn modelId="{527EA1C0-38D8-448B-A8E8-BA90D522B373}" type="presParOf" srcId="{34BD756E-8FF8-451D-81B4-83B731A25DD7}" destId="{45650763-14E2-4556-A9E7-2BBB6B72C394}" srcOrd="3" destOrd="0" presId="urn:microsoft.com/office/officeart/2008/layout/VerticalCurvedList"/>
    <dgm:cxn modelId="{07A287F2-CF09-4AEA-B04C-C68B1E349E85}" type="presParOf" srcId="{34BD756E-8FF8-451D-81B4-83B731A25DD7}" destId="{558E913E-8416-490F-ACAF-53B8DE406B23}" srcOrd="4" destOrd="0" presId="urn:microsoft.com/office/officeart/2008/layout/VerticalCurvedList"/>
    <dgm:cxn modelId="{4C336569-9E6F-48DB-8FBF-9D8DBA6324EF}" type="presParOf" srcId="{558E913E-8416-490F-ACAF-53B8DE406B23}" destId="{4865DF39-0354-4F6F-9906-DB8DB30FAEEF}" srcOrd="0" destOrd="0" presId="urn:microsoft.com/office/officeart/2008/layout/VerticalCurvedList"/>
    <dgm:cxn modelId="{2A8D9D86-F37D-45CD-AD88-E74B66AADFAB}" type="presParOf" srcId="{34BD756E-8FF8-451D-81B4-83B731A25DD7}" destId="{2086250C-316B-46BD-AF34-48919CA120C5}" srcOrd="5" destOrd="0" presId="urn:microsoft.com/office/officeart/2008/layout/VerticalCurvedList"/>
    <dgm:cxn modelId="{1F6D10EF-682D-4408-847F-3AB64CF8108E}" type="presParOf" srcId="{34BD756E-8FF8-451D-81B4-83B731A25DD7}" destId="{A46D687F-4D1C-4CDC-A1FD-00DAC6FC4D4F}" srcOrd="6" destOrd="0" presId="urn:microsoft.com/office/officeart/2008/layout/VerticalCurvedList"/>
    <dgm:cxn modelId="{1A5F9399-3490-487A-A009-700A251A6D7C}" type="presParOf" srcId="{A46D687F-4D1C-4CDC-A1FD-00DAC6FC4D4F}" destId="{BDD9E16D-9D4C-4C1F-BA63-8F502F7501BB}" srcOrd="0" destOrd="0" presId="urn:microsoft.com/office/officeart/2008/layout/VerticalCurvedList"/>
    <dgm:cxn modelId="{F2FBDA18-B6F8-496E-BD16-0C985F64387E}" type="presParOf" srcId="{34BD756E-8FF8-451D-81B4-83B731A25DD7}" destId="{F643B0C6-0056-4E1F-8FEC-86BB87E65ABB}" srcOrd="7" destOrd="0" presId="urn:microsoft.com/office/officeart/2008/layout/VerticalCurvedList"/>
    <dgm:cxn modelId="{E6947892-CFC3-405C-9E5A-BC495F651C48}" type="presParOf" srcId="{34BD756E-8FF8-451D-81B4-83B731A25DD7}" destId="{5DDDDF8D-513B-4269-BEC6-39C00ACE05EF}" srcOrd="8" destOrd="0" presId="urn:microsoft.com/office/officeart/2008/layout/VerticalCurvedList"/>
    <dgm:cxn modelId="{B4FC23CA-D942-445C-89A9-00C854449097}" type="presParOf" srcId="{5DDDDF8D-513B-4269-BEC6-39C00ACE05EF}" destId="{FCB29281-8D59-4BF8-BF1B-EF5B8CB59A0D}" srcOrd="0" destOrd="0" presId="urn:microsoft.com/office/officeart/2008/layout/VerticalCurvedList"/>
    <dgm:cxn modelId="{CFECA9A7-73D7-4B0F-B46B-7E823CC97AC5}" type="presParOf" srcId="{34BD756E-8FF8-451D-81B4-83B731A25DD7}" destId="{FD4348B9-1738-427B-8038-0F5460369F62}" srcOrd="9" destOrd="0" presId="urn:microsoft.com/office/officeart/2008/layout/VerticalCurvedList"/>
    <dgm:cxn modelId="{90775989-9247-4694-926D-C9DB1A071FEC}" type="presParOf" srcId="{34BD756E-8FF8-451D-81B4-83B731A25DD7}" destId="{7D40C6D9-C76F-4978-ADEB-036E69068CAC}" srcOrd="10" destOrd="0" presId="urn:microsoft.com/office/officeart/2008/layout/VerticalCurvedList"/>
    <dgm:cxn modelId="{63232D2D-AE85-4E40-A03C-0A46D1EF3501}" type="presParOf" srcId="{7D40C6D9-C76F-4978-ADEB-036E69068CAC}" destId="{D3C2EF33-4042-41E9-848A-CA9BE6400A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CF25B-8A20-4B3A-8C66-9B5914AB1962}">
      <dsp:nvSpPr>
        <dsp:cNvPr id="0" name=""/>
        <dsp:cNvSpPr/>
      </dsp:nvSpPr>
      <dsp:spPr>
        <a:xfrm>
          <a:off x="-4699704" y="-720426"/>
          <a:ext cx="5597986" cy="5597986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B5FD6-4643-4FEA-8779-E127ECA62801}">
      <dsp:nvSpPr>
        <dsp:cNvPr id="0" name=""/>
        <dsp:cNvSpPr/>
      </dsp:nvSpPr>
      <dsp:spPr>
        <a:xfrm>
          <a:off x="393144" y="259737"/>
          <a:ext cx="7859173" cy="519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59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Now</a:t>
          </a:r>
          <a:r>
            <a:rPr lang="es-ES" sz="1500" kern="1200" dirty="0"/>
            <a:t> </a:t>
          </a:r>
          <a:r>
            <a:rPr lang="es-ES" sz="1500" kern="1200" dirty="0" err="1"/>
            <a:t>we</a:t>
          </a:r>
          <a:r>
            <a:rPr lang="es-ES" sz="1500" kern="1200" dirty="0"/>
            <a:t> can </a:t>
          </a:r>
          <a:r>
            <a:rPr lang="es-ES" sz="1500" kern="1200" dirty="0" err="1"/>
            <a:t>notice</a:t>
          </a:r>
          <a:r>
            <a:rPr lang="es-ES" sz="1500" kern="1200" dirty="0"/>
            <a:t> </a:t>
          </a:r>
          <a:r>
            <a:rPr lang="es-ES" sz="1500" kern="1200" dirty="0" err="1"/>
            <a:t>how</a:t>
          </a:r>
          <a:r>
            <a:rPr lang="es-ES" sz="1500" kern="1200" dirty="0"/>
            <a:t> </a:t>
          </a:r>
          <a:r>
            <a:rPr lang="es-ES" sz="1500" kern="1200" dirty="0" err="1"/>
            <a:t>many</a:t>
          </a:r>
          <a:r>
            <a:rPr lang="es-ES" sz="1500" kern="1200" dirty="0"/>
            <a:t> </a:t>
          </a:r>
          <a:r>
            <a:rPr lang="es-ES" sz="1500" kern="1200" dirty="0" err="1"/>
            <a:t>animations</a:t>
          </a:r>
          <a:r>
            <a:rPr lang="es-ES" sz="1500" kern="1200" dirty="0"/>
            <a:t> are </a:t>
          </a:r>
          <a:r>
            <a:rPr lang="es-ES" sz="1500" kern="1200" dirty="0" err="1"/>
            <a:t>really</a:t>
          </a:r>
          <a:r>
            <a:rPr lang="es-ES" sz="1500" kern="1200" dirty="0"/>
            <a:t> done.</a:t>
          </a:r>
        </a:p>
      </dsp:txBody>
      <dsp:txXfrm>
        <a:off x="393144" y="259737"/>
        <a:ext cx="7859173" cy="519807"/>
      </dsp:txXfrm>
    </dsp:sp>
    <dsp:sp modelId="{95B9E9D0-AA91-48FA-8E6E-77D908178149}">
      <dsp:nvSpPr>
        <dsp:cNvPr id="0" name=""/>
        <dsp:cNvSpPr/>
      </dsp:nvSpPr>
      <dsp:spPr>
        <a:xfrm>
          <a:off x="68264" y="194761"/>
          <a:ext cx="649759" cy="6497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50763-14E2-4556-A9E7-2BBB6B72C394}">
      <dsp:nvSpPr>
        <dsp:cNvPr id="0" name=""/>
        <dsp:cNvSpPr/>
      </dsp:nvSpPr>
      <dsp:spPr>
        <a:xfrm>
          <a:off x="765623" y="1039200"/>
          <a:ext cx="7486694" cy="519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59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Funny and nice.</a:t>
          </a:r>
          <a:endParaRPr lang="es-ES" sz="1500" kern="1200" dirty="0"/>
        </a:p>
      </dsp:txBody>
      <dsp:txXfrm>
        <a:off x="765623" y="1039200"/>
        <a:ext cx="7486694" cy="519807"/>
      </dsp:txXfrm>
    </dsp:sp>
    <dsp:sp modelId="{4865DF39-0354-4F6F-9906-DB8DB30FAEEF}">
      <dsp:nvSpPr>
        <dsp:cNvPr id="0" name=""/>
        <dsp:cNvSpPr/>
      </dsp:nvSpPr>
      <dsp:spPr>
        <a:xfrm>
          <a:off x="440743" y="974224"/>
          <a:ext cx="649759" cy="6497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6250C-316B-46BD-AF34-48919CA120C5}">
      <dsp:nvSpPr>
        <dsp:cNvPr id="0" name=""/>
        <dsp:cNvSpPr/>
      </dsp:nvSpPr>
      <dsp:spPr>
        <a:xfrm>
          <a:off x="879944" y="1818662"/>
          <a:ext cx="7372372" cy="519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59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It</a:t>
          </a:r>
          <a:r>
            <a:rPr lang="es-ES" sz="1500" kern="1200" dirty="0"/>
            <a:t> </a:t>
          </a:r>
          <a:r>
            <a:rPr lang="es-ES" sz="1500" kern="1200" dirty="0" err="1"/>
            <a:t>allows</a:t>
          </a:r>
          <a:r>
            <a:rPr lang="es-ES" sz="1500" kern="1200" dirty="0"/>
            <a:t> </a:t>
          </a:r>
          <a:r>
            <a:rPr lang="es-ES" sz="1500" kern="1200" dirty="0" err="1"/>
            <a:t>many</a:t>
          </a:r>
          <a:r>
            <a:rPr lang="es-ES" sz="1500" kern="1200" dirty="0"/>
            <a:t> performances, </a:t>
          </a:r>
          <a:r>
            <a:rPr lang="es-ES" sz="1500" kern="1200" dirty="0" err="1"/>
            <a:t>improvements</a:t>
          </a:r>
          <a:r>
            <a:rPr lang="es-ES" sz="1500" kern="1200" dirty="0"/>
            <a:t> and </a:t>
          </a:r>
          <a:r>
            <a:rPr lang="es-ES" sz="1500" kern="1200" dirty="0" err="1"/>
            <a:t>other</a:t>
          </a:r>
          <a:r>
            <a:rPr lang="es-ES" sz="1500" kern="1200" dirty="0"/>
            <a:t> ideas </a:t>
          </a:r>
          <a:r>
            <a:rPr lang="es-ES" sz="1500" kern="1200" dirty="0" err="1"/>
            <a:t>to</a:t>
          </a:r>
          <a:r>
            <a:rPr lang="es-ES" sz="1500" kern="1200" dirty="0"/>
            <a:t> </a:t>
          </a:r>
          <a:r>
            <a:rPr lang="es-ES" sz="1500" kern="1200" dirty="0" err="1"/>
            <a:t>apply</a:t>
          </a:r>
          <a:r>
            <a:rPr lang="es-ES" sz="1500" kern="1200" dirty="0"/>
            <a:t>.</a:t>
          </a:r>
        </a:p>
      </dsp:txBody>
      <dsp:txXfrm>
        <a:off x="879944" y="1818662"/>
        <a:ext cx="7372372" cy="519807"/>
      </dsp:txXfrm>
    </dsp:sp>
    <dsp:sp modelId="{BDD9E16D-9D4C-4C1F-BA63-8F502F7501BB}">
      <dsp:nvSpPr>
        <dsp:cNvPr id="0" name=""/>
        <dsp:cNvSpPr/>
      </dsp:nvSpPr>
      <dsp:spPr>
        <a:xfrm>
          <a:off x="555064" y="1753686"/>
          <a:ext cx="649759" cy="6497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3B0C6-0056-4E1F-8FEC-86BB87E65ABB}">
      <dsp:nvSpPr>
        <dsp:cNvPr id="0" name=""/>
        <dsp:cNvSpPr/>
      </dsp:nvSpPr>
      <dsp:spPr>
        <a:xfrm>
          <a:off x="765623" y="2598124"/>
          <a:ext cx="7486694" cy="519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59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Simpler</a:t>
          </a:r>
          <a:r>
            <a:rPr lang="es-ES" sz="1500" kern="1200" dirty="0"/>
            <a:t> tan </a:t>
          </a:r>
          <a:r>
            <a:rPr lang="es-ES" sz="1500" kern="1200" dirty="0" err="1"/>
            <a:t>other</a:t>
          </a:r>
          <a:r>
            <a:rPr lang="es-ES" sz="1500" kern="1200" dirty="0"/>
            <a:t> </a:t>
          </a:r>
          <a:r>
            <a:rPr lang="es-ES" sz="1500" kern="1200" dirty="0" err="1"/>
            <a:t>kind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</a:t>
          </a:r>
          <a:r>
            <a:rPr lang="es-ES" sz="1500" kern="1200" dirty="0" err="1"/>
            <a:t>projects</a:t>
          </a:r>
          <a:r>
            <a:rPr lang="es-ES" sz="1500" kern="1200" dirty="0"/>
            <a:t> </a:t>
          </a:r>
          <a:r>
            <a:rPr lang="es-ES" sz="1500" kern="1200" dirty="0" err="1"/>
            <a:t>because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</a:t>
          </a:r>
          <a:r>
            <a:rPr lang="es-ES" sz="1500" kern="1200" dirty="0" err="1"/>
            <a:t>studying</a:t>
          </a:r>
          <a:r>
            <a:rPr lang="es-ES" sz="1500" kern="1200" dirty="0"/>
            <a:t> </a:t>
          </a:r>
          <a:r>
            <a:rPr lang="es-ES" sz="1500" kern="1200" dirty="0" err="1"/>
            <a:t>abroad</a:t>
          </a:r>
          <a:r>
            <a:rPr lang="es-ES" sz="1500" kern="1200" dirty="0"/>
            <a:t> </a:t>
          </a:r>
          <a:r>
            <a:rPr lang="es-ES" sz="1500" kern="1200" dirty="0" err="1"/>
            <a:t>difficulties</a:t>
          </a:r>
          <a:r>
            <a:rPr lang="es-ES" sz="1500" kern="1200" dirty="0"/>
            <a:t>.</a:t>
          </a:r>
        </a:p>
      </dsp:txBody>
      <dsp:txXfrm>
        <a:off x="765623" y="2598124"/>
        <a:ext cx="7486694" cy="519807"/>
      </dsp:txXfrm>
    </dsp:sp>
    <dsp:sp modelId="{FCB29281-8D59-4BF8-BF1B-EF5B8CB59A0D}">
      <dsp:nvSpPr>
        <dsp:cNvPr id="0" name=""/>
        <dsp:cNvSpPr/>
      </dsp:nvSpPr>
      <dsp:spPr>
        <a:xfrm>
          <a:off x="440743" y="2533148"/>
          <a:ext cx="649759" cy="6497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348B9-1738-427B-8038-0F5460369F62}">
      <dsp:nvSpPr>
        <dsp:cNvPr id="0" name=""/>
        <dsp:cNvSpPr/>
      </dsp:nvSpPr>
      <dsp:spPr>
        <a:xfrm>
          <a:off x="393144" y="3377587"/>
          <a:ext cx="7859173" cy="519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59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Opened</a:t>
          </a:r>
          <a:r>
            <a:rPr lang="es-ES" sz="1500" kern="1200" dirty="0"/>
            <a:t> </a:t>
          </a:r>
          <a:r>
            <a:rPr lang="es-ES" sz="1500" kern="1200" dirty="0" err="1"/>
            <a:t>our</a:t>
          </a:r>
          <a:r>
            <a:rPr lang="es-ES" sz="1500" kern="1200" dirty="0"/>
            <a:t> </a:t>
          </a:r>
          <a:r>
            <a:rPr lang="es-ES" sz="1500" kern="1200" dirty="0" err="1"/>
            <a:t>mind</a:t>
          </a:r>
          <a:r>
            <a:rPr lang="es-ES" sz="1500" kern="1200" dirty="0"/>
            <a:t> in </a:t>
          </a:r>
          <a:r>
            <a:rPr lang="es-ES" sz="1500" kern="1200" dirty="0" err="1"/>
            <a:t>the</a:t>
          </a:r>
          <a:r>
            <a:rPr lang="es-ES" sz="1500" kern="1200" dirty="0"/>
            <a:t> </a:t>
          </a:r>
          <a:r>
            <a:rPr lang="es-ES" sz="1500" kern="1200" dirty="0" err="1"/>
            <a:t>Computer</a:t>
          </a:r>
          <a:r>
            <a:rPr lang="es-ES" sz="1500" kern="1200" dirty="0"/>
            <a:t> </a:t>
          </a:r>
          <a:r>
            <a:rPr lang="es-ES" sz="1500" kern="1200" dirty="0" err="1"/>
            <a:t>Graphics</a:t>
          </a:r>
          <a:r>
            <a:rPr lang="es-ES" sz="1500" kern="1200" dirty="0"/>
            <a:t> </a:t>
          </a:r>
          <a:r>
            <a:rPr lang="es-ES" sz="1500" kern="1200" dirty="0" err="1"/>
            <a:t>field</a:t>
          </a:r>
          <a:r>
            <a:rPr lang="es-ES" sz="1500" kern="1200" dirty="0"/>
            <a:t>.</a:t>
          </a:r>
        </a:p>
      </dsp:txBody>
      <dsp:txXfrm>
        <a:off x="393144" y="3377587"/>
        <a:ext cx="7859173" cy="519807"/>
      </dsp:txXfrm>
    </dsp:sp>
    <dsp:sp modelId="{D3C2EF33-4042-41E9-848A-CA9BE6400A24}">
      <dsp:nvSpPr>
        <dsp:cNvPr id="0" name=""/>
        <dsp:cNvSpPr/>
      </dsp:nvSpPr>
      <dsp:spPr>
        <a:xfrm>
          <a:off x="68264" y="3312611"/>
          <a:ext cx="649759" cy="6497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D51AB-0BA2-457D-89DF-3609284CB403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4FF79-2F07-4E9F-8B84-1A18C62B99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94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60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220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944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0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113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30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21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3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6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26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87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31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4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98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1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09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CD9CBC5-043F-46E9-BA8E-9DB5B1623089}"/>
              </a:ext>
            </a:extLst>
          </p:cNvPr>
          <p:cNvGrpSpPr/>
          <p:nvPr/>
        </p:nvGrpSpPr>
        <p:grpSpPr>
          <a:xfrm>
            <a:off x="-1549021" y="2981108"/>
            <a:ext cx="3595616" cy="3613414"/>
            <a:chOff x="642493" y="2810128"/>
            <a:chExt cx="3078350" cy="309358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CDF131C-6038-4741-8409-C246D4AE5580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0514682-5E9C-4650-9234-ECB052450D9F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74D230E-75B3-4A10-84BB-05E27AA79A68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8EDC4BD-316E-4C95-90F7-4F869D1F3658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C273C4E-B880-4749-B41B-275595BECF35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EB1D1F8-3F0D-41AE-A142-6BE960DDE128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5AB36513-BE4D-4F90-B56B-B6C8828D2B7D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1601746-A729-458D-BE70-06EEE115E0C8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9291E94-E4F5-402B-B401-D14523CB9D09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FE9D071-9C00-418A-97F8-14C691E601A3}"/>
              </a:ext>
            </a:extLst>
          </p:cNvPr>
          <p:cNvGrpSpPr/>
          <p:nvPr/>
        </p:nvGrpSpPr>
        <p:grpSpPr>
          <a:xfrm>
            <a:off x="-1400109" y="2175942"/>
            <a:ext cx="7477022" cy="7508964"/>
            <a:chOff x="-362224" y="8621413"/>
            <a:chExt cx="6401375" cy="6428722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6828AD5-307F-4FD1-B11D-7525E8A13660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BBCBADD-C1EB-469A-A9E9-15FC5C4B4CF4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7D267ABF-6A79-4760-8AC4-D5DDE55D3D60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9D87A65D-D521-42FE-A744-A82FC3F1727F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718CD86-5CED-4EE8-A982-3AE2C3FD5DC7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6DFC597-964A-4176-8C37-4714F2062325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0F8E386-2D20-460A-BC61-13D48F88BEDB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C27E505-2382-4F8B-B2EC-ED085FF34825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EFA9D0A0-DC71-487E-978D-771EC5AD410B}"/>
                </a:ext>
              </a:extLst>
            </p:cNvPr>
            <p:cNvSpPr/>
            <p:nvPr/>
          </p:nvSpPr>
          <p:spPr>
            <a:xfrm>
              <a:off x="1235493" y="10255943"/>
              <a:ext cx="3237264" cy="32372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40377AF-D7BA-4338-97C1-765EE4B8826A}"/>
              </a:ext>
            </a:extLst>
          </p:cNvPr>
          <p:cNvGrpSpPr/>
          <p:nvPr/>
        </p:nvGrpSpPr>
        <p:grpSpPr>
          <a:xfrm>
            <a:off x="9322586" y="5373563"/>
            <a:ext cx="3284420" cy="3300676"/>
            <a:chOff x="642493" y="2810128"/>
            <a:chExt cx="3078350" cy="309358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3093E2B8-88F6-44CE-95BF-73A140112A60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0216C87-2167-4E1E-889C-5D9D9EE64146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99EA678-0EEE-4591-B5F3-C16EDA472125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77D85375-897B-4F24-884F-A77330C1ADEF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4926873-551B-40FB-A109-F6763B30C8CE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E78DD30-F097-4EBC-B952-7156CC9ED762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413AC043-5CFA-428D-B221-732644D1B47E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1BC74E3-DEC3-42CD-800C-E0C4E96C5CD4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40C1DA4-541B-4652-AA07-2EDCFBFCDE39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66D952FC-8F6E-4821-82B5-ED0E232E2068}"/>
              </a:ext>
            </a:extLst>
          </p:cNvPr>
          <p:cNvGrpSpPr/>
          <p:nvPr/>
        </p:nvGrpSpPr>
        <p:grpSpPr>
          <a:xfrm>
            <a:off x="8566351" y="5930424"/>
            <a:ext cx="1761250" cy="1729120"/>
            <a:chOff x="642493" y="2810128"/>
            <a:chExt cx="3078350" cy="309358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323FAFA-4731-4F0A-94CF-D461A1823625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C5A1832E-21D6-4B39-9FA0-3BC43A69799F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7017B5D8-B2D2-42E3-A40A-CC9D242D9F39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88AD8CC-5D18-4668-B20D-3D8E71A7BB7E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5C2DC6FB-3659-4E67-9647-FE4BE51830B5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AC34C32-FFC4-41D6-BF6F-EB930967B7FC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D2E470E-0F4A-453A-8FC4-17E69B272A19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5D3FACD-061C-4B52-97CA-4E3E32E82316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59A55D17-05E0-413E-8555-3149DFE99E46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709651F-ADF9-4CB1-BA29-357B1E0A880D}"/>
              </a:ext>
            </a:extLst>
          </p:cNvPr>
          <p:cNvGrpSpPr/>
          <p:nvPr/>
        </p:nvGrpSpPr>
        <p:grpSpPr>
          <a:xfrm>
            <a:off x="7408048" y="6110455"/>
            <a:ext cx="1372152" cy="1378942"/>
            <a:chOff x="642493" y="2810128"/>
            <a:chExt cx="3078350" cy="309358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65CEBF0-1FC1-47D2-A075-6139D3900158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96257BAD-9808-4C99-934D-A8D5F08CCDA1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63E0B1A-1325-4045-B6D8-97FC80813B23}"/>
                </a:ext>
              </a:extLst>
            </p:cNvPr>
            <p:cNvSpPr/>
            <p:nvPr/>
          </p:nvSpPr>
          <p:spPr>
            <a:xfrm>
              <a:off x="2603372" y="3851546"/>
              <a:ext cx="1117471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3EF8F78-0459-448E-B38E-D6EED3BF246E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C10D5FF-FBC1-4F7F-B6E4-38EE2656C0E6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7B624B1-0840-4B7C-BCD5-12D26A9E81FF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19A6878E-DA3B-498B-A32B-6D9B9D8729BF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E3C7D847-880D-41F0-8794-DF922B7292A9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5B5F5427-35BA-49CB-BCEE-F5B4899AC442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878232D1-9CC3-4592-AEEF-726AF385AD24}"/>
              </a:ext>
            </a:extLst>
          </p:cNvPr>
          <p:cNvGrpSpPr/>
          <p:nvPr/>
        </p:nvGrpSpPr>
        <p:grpSpPr>
          <a:xfrm>
            <a:off x="10719134" y="3576907"/>
            <a:ext cx="5328796" cy="5351560"/>
            <a:chOff x="-362224" y="8621413"/>
            <a:chExt cx="6401375" cy="6428722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588862B-1FCB-49C2-9C79-7B668C0A5BD0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D4E9933E-84D8-43A0-B8EB-03234A2CF638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441F235-4FDA-4D93-ACA6-F0D19C78C992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921393B-46A1-4323-8D87-E6AFFDEAAD0A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18F34875-DCF8-42A1-94FF-CB6ADCFFF439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E34F9205-1FCF-49C0-AA09-F683376FE520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5E5CFD7-D005-45AA-8789-293C0ACBAF97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D80EA02-CD1E-4414-8EF7-1393BEB2EE1E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CDFF6A18-2B5C-4FC1-A6A7-93995FCF823B}"/>
                </a:ext>
              </a:extLst>
            </p:cNvPr>
            <p:cNvSpPr/>
            <p:nvPr/>
          </p:nvSpPr>
          <p:spPr>
            <a:xfrm>
              <a:off x="1235493" y="10255943"/>
              <a:ext cx="3237264" cy="32372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D19D2C6-9CDB-42B4-BA51-9E529C825A36}"/>
              </a:ext>
            </a:extLst>
          </p:cNvPr>
          <p:cNvGrpSpPr/>
          <p:nvPr/>
        </p:nvGrpSpPr>
        <p:grpSpPr>
          <a:xfrm>
            <a:off x="4889020" y="4730726"/>
            <a:ext cx="3487126" cy="3502022"/>
            <a:chOff x="-362224" y="8621413"/>
            <a:chExt cx="6401375" cy="6428722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470380F-E676-4C03-BA6D-F4DC390A4C55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CC5D2BC-43E0-4256-9DD5-063DD5BA79DC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ECBE089-E19A-47B8-B4EA-B413FEA127D9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B43AF41-85C3-4211-AE49-84A2B7C7D887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BF4F412-CCD8-46C9-B06B-F94167B7B142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A721139-3D14-40C0-9ED7-809C6F123F14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1FE4928-EB4C-4E3E-8B15-0F4BCAC59790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C5855739-373D-4815-889E-AAF8999FBA5B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B0F9380-2D3C-4BA5-A2BA-F6A3D961A217}"/>
                </a:ext>
              </a:extLst>
            </p:cNvPr>
            <p:cNvSpPr/>
            <p:nvPr/>
          </p:nvSpPr>
          <p:spPr>
            <a:xfrm>
              <a:off x="1235493" y="10255943"/>
              <a:ext cx="3237264" cy="32372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C131D594-70EC-4735-8290-6B252FE35876}"/>
              </a:ext>
            </a:extLst>
          </p:cNvPr>
          <p:cNvGrpSpPr/>
          <p:nvPr/>
        </p:nvGrpSpPr>
        <p:grpSpPr>
          <a:xfrm>
            <a:off x="2571147" y="3946617"/>
            <a:ext cx="4151386" cy="4171932"/>
            <a:chOff x="642493" y="2810128"/>
            <a:chExt cx="3078350" cy="3093588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8A3FFBAD-E2BA-4663-892D-BBF213139FF3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9EA6DE-7F88-4578-88F9-837B3DC53E97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BBD3AA9-5C1C-4FB2-A5C7-1ABF36602CA3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4144616-031D-42C7-A653-7C8AAD70CD40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882174F-51B1-43AA-893D-CB5D217C8A60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AC2299EE-E88D-4026-B342-548A6863D525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FF30B2C2-8484-4E48-9266-6B26CFA3C937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BB53529A-3444-489E-83D5-183F66DD990C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1EA5C03-5B71-4742-BA4E-FB56D648A889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C12520-E287-4D9D-89D3-47FF3D7704AA}"/>
              </a:ext>
            </a:extLst>
          </p:cNvPr>
          <p:cNvGrpSpPr/>
          <p:nvPr/>
        </p:nvGrpSpPr>
        <p:grpSpPr>
          <a:xfrm>
            <a:off x="8047107" y="3766378"/>
            <a:ext cx="1372200" cy="5177537"/>
            <a:chOff x="9374052" y="-933650"/>
            <a:chExt cx="1372200" cy="5177537"/>
          </a:xfrm>
        </p:grpSpPr>
        <p:sp>
          <p:nvSpPr>
            <p:cNvPr id="85" name="Isosceles Triangle 77">
              <a:extLst>
                <a:ext uri="{FF2B5EF4-FFF2-40B4-BE49-F238E27FC236}">
                  <a16:creationId xmlns:a16="http://schemas.microsoft.com/office/drawing/2014/main" id="{B2B02ACB-5957-423F-BA96-6EEFF0B3E810}"/>
                </a:ext>
              </a:extLst>
            </p:cNvPr>
            <p:cNvSpPr/>
            <p:nvPr/>
          </p:nvSpPr>
          <p:spPr>
            <a:xfrm>
              <a:off x="9374052" y="-933650"/>
              <a:ext cx="1372200" cy="5155086"/>
            </a:xfrm>
            <a:custGeom>
              <a:avLst/>
              <a:gdLst>
                <a:gd name="connsiteX0" fmla="*/ 0 w 788000"/>
                <a:gd name="connsiteY0" fmla="*/ 5110636 h 5110636"/>
                <a:gd name="connsiteX1" fmla="*/ 394000 w 788000"/>
                <a:gd name="connsiteY1" fmla="*/ 0 h 5110636"/>
                <a:gd name="connsiteX2" fmla="*/ 788000 w 788000"/>
                <a:gd name="connsiteY2" fmla="*/ 5110636 h 5110636"/>
                <a:gd name="connsiteX3" fmla="*/ 0 w 788000"/>
                <a:gd name="connsiteY3" fmla="*/ 5110636 h 5110636"/>
                <a:gd name="connsiteX0" fmla="*/ 0 w 788000"/>
                <a:gd name="connsiteY0" fmla="*/ 5110636 h 5110636"/>
                <a:gd name="connsiteX1" fmla="*/ 394000 w 788000"/>
                <a:gd name="connsiteY1" fmla="*/ 0 h 5110636"/>
                <a:gd name="connsiteX2" fmla="*/ 489476 w 788000"/>
                <a:gd name="connsiteY2" fmla="*/ 1022018 h 5110636"/>
                <a:gd name="connsiteX3" fmla="*/ 788000 w 788000"/>
                <a:gd name="connsiteY3" fmla="*/ 5110636 h 5110636"/>
                <a:gd name="connsiteX4" fmla="*/ 0 w 788000"/>
                <a:gd name="connsiteY4" fmla="*/ 5110636 h 5110636"/>
                <a:gd name="connsiteX0" fmla="*/ 0 w 788000"/>
                <a:gd name="connsiteY0" fmla="*/ 5110636 h 5110636"/>
                <a:gd name="connsiteX1" fmla="*/ 306596 w 788000"/>
                <a:gd name="connsiteY1" fmla="*/ 1099020 h 5110636"/>
                <a:gd name="connsiteX2" fmla="*/ 394000 w 788000"/>
                <a:gd name="connsiteY2" fmla="*/ 0 h 5110636"/>
                <a:gd name="connsiteX3" fmla="*/ 489476 w 788000"/>
                <a:gd name="connsiteY3" fmla="*/ 1022018 h 5110636"/>
                <a:gd name="connsiteX4" fmla="*/ 788000 w 788000"/>
                <a:gd name="connsiteY4" fmla="*/ 5110636 h 5110636"/>
                <a:gd name="connsiteX5" fmla="*/ 0 w 788000"/>
                <a:gd name="connsiteY5" fmla="*/ 5110636 h 5110636"/>
                <a:gd name="connsiteX0" fmla="*/ 0 w 788000"/>
                <a:gd name="connsiteY0" fmla="*/ 5110636 h 5110636"/>
                <a:gd name="connsiteX1" fmla="*/ 306596 w 788000"/>
                <a:gd name="connsiteY1" fmla="*/ 492629 h 5110636"/>
                <a:gd name="connsiteX2" fmla="*/ 394000 w 788000"/>
                <a:gd name="connsiteY2" fmla="*/ 0 h 5110636"/>
                <a:gd name="connsiteX3" fmla="*/ 489476 w 788000"/>
                <a:gd name="connsiteY3" fmla="*/ 1022018 h 5110636"/>
                <a:gd name="connsiteX4" fmla="*/ 788000 w 788000"/>
                <a:gd name="connsiteY4" fmla="*/ 5110636 h 5110636"/>
                <a:gd name="connsiteX5" fmla="*/ 0 w 788000"/>
                <a:gd name="connsiteY5" fmla="*/ 5110636 h 5110636"/>
                <a:gd name="connsiteX0" fmla="*/ 0 w 788000"/>
                <a:gd name="connsiteY0" fmla="*/ 5110636 h 5110636"/>
                <a:gd name="connsiteX1" fmla="*/ 306596 w 788000"/>
                <a:gd name="connsiteY1" fmla="*/ 492629 h 5110636"/>
                <a:gd name="connsiteX2" fmla="*/ 394000 w 788000"/>
                <a:gd name="connsiteY2" fmla="*/ 0 h 5110636"/>
                <a:gd name="connsiteX3" fmla="*/ 508726 w 788000"/>
                <a:gd name="connsiteY3" fmla="*/ 463753 h 5110636"/>
                <a:gd name="connsiteX4" fmla="*/ 788000 w 788000"/>
                <a:gd name="connsiteY4" fmla="*/ 5110636 h 5110636"/>
                <a:gd name="connsiteX5" fmla="*/ 0 w 788000"/>
                <a:gd name="connsiteY5" fmla="*/ 5110636 h 5110636"/>
                <a:gd name="connsiteX0" fmla="*/ 0 w 788000"/>
                <a:gd name="connsiteY0" fmla="*/ 5110636 h 5110636"/>
                <a:gd name="connsiteX1" fmla="*/ 255796 w 788000"/>
                <a:gd name="connsiteY1" fmla="*/ 419604 h 5110636"/>
                <a:gd name="connsiteX2" fmla="*/ 394000 w 788000"/>
                <a:gd name="connsiteY2" fmla="*/ 0 h 5110636"/>
                <a:gd name="connsiteX3" fmla="*/ 508726 w 788000"/>
                <a:gd name="connsiteY3" fmla="*/ 463753 h 5110636"/>
                <a:gd name="connsiteX4" fmla="*/ 788000 w 788000"/>
                <a:gd name="connsiteY4" fmla="*/ 5110636 h 5110636"/>
                <a:gd name="connsiteX5" fmla="*/ 0 w 788000"/>
                <a:gd name="connsiteY5" fmla="*/ 5110636 h 5110636"/>
                <a:gd name="connsiteX0" fmla="*/ 0 w 788000"/>
                <a:gd name="connsiteY0" fmla="*/ 5110636 h 5110636"/>
                <a:gd name="connsiteX1" fmla="*/ 255796 w 788000"/>
                <a:gd name="connsiteY1" fmla="*/ 419604 h 5110636"/>
                <a:gd name="connsiteX2" fmla="*/ 394000 w 788000"/>
                <a:gd name="connsiteY2" fmla="*/ 0 h 5110636"/>
                <a:gd name="connsiteX3" fmla="*/ 553176 w 788000"/>
                <a:gd name="connsiteY3" fmla="*/ 412953 h 5110636"/>
                <a:gd name="connsiteX4" fmla="*/ 788000 w 788000"/>
                <a:gd name="connsiteY4" fmla="*/ 5110636 h 5110636"/>
                <a:gd name="connsiteX5" fmla="*/ 0 w 788000"/>
                <a:gd name="connsiteY5" fmla="*/ 5110636 h 5110636"/>
                <a:gd name="connsiteX0" fmla="*/ 0 w 1130900"/>
                <a:gd name="connsiteY0" fmla="*/ 5110636 h 5155086"/>
                <a:gd name="connsiteX1" fmla="*/ 255796 w 1130900"/>
                <a:gd name="connsiteY1" fmla="*/ 419604 h 5155086"/>
                <a:gd name="connsiteX2" fmla="*/ 394000 w 1130900"/>
                <a:gd name="connsiteY2" fmla="*/ 0 h 5155086"/>
                <a:gd name="connsiteX3" fmla="*/ 553176 w 1130900"/>
                <a:gd name="connsiteY3" fmla="*/ 412953 h 5155086"/>
                <a:gd name="connsiteX4" fmla="*/ 1130900 w 1130900"/>
                <a:gd name="connsiteY4" fmla="*/ 5155086 h 5155086"/>
                <a:gd name="connsiteX5" fmla="*/ 0 w 1130900"/>
                <a:gd name="connsiteY5" fmla="*/ 5110636 h 5155086"/>
                <a:gd name="connsiteX0" fmla="*/ 0 w 1372200"/>
                <a:gd name="connsiteY0" fmla="*/ 5136036 h 5155086"/>
                <a:gd name="connsiteX1" fmla="*/ 497096 w 1372200"/>
                <a:gd name="connsiteY1" fmla="*/ 419604 h 5155086"/>
                <a:gd name="connsiteX2" fmla="*/ 635300 w 1372200"/>
                <a:gd name="connsiteY2" fmla="*/ 0 h 5155086"/>
                <a:gd name="connsiteX3" fmla="*/ 794476 w 1372200"/>
                <a:gd name="connsiteY3" fmla="*/ 412953 h 5155086"/>
                <a:gd name="connsiteX4" fmla="*/ 1372200 w 1372200"/>
                <a:gd name="connsiteY4" fmla="*/ 5155086 h 5155086"/>
                <a:gd name="connsiteX5" fmla="*/ 0 w 1372200"/>
                <a:gd name="connsiteY5" fmla="*/ 5136036 h 515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200" h="5155086">
                  <a:moveTo>
                    <a:pt x="0" y="5136036"/>
                  </a:moveTo>
                  <a:lnTo>
                    <a:pt x="497096" y="419604"/>
                  </a:lnTo>
                  <a:lnTo>
                    <a:pt x="635300" y="0"/>
                  </a:lnTo>
                  <a:lnTo>
                    <a:pt x="794476" y="412953"/>
                  </a:lnTo>
                  <a:lnTo>
                    <a:pt x="1372200" y="5155086"/>
                  </a:lnTo>
                  <a:lnTo>
                    <a:pt x="0" y="513603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78EF9987-6247-4865-B4FA-740E0F5C4614}"/>
                </a:ext>
              </a:extLst>
            </p:cNvPr>
            <p:cNvSpPr/>
            <p:nvPr/>
          </p:nvSpPr>
          <p:spPr>
            <a:xfrm>
              <a:off x="9624846" y="-866749"/>
              <a:ext cx="788000" cy="511063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90D8EE-8AB4-4555-8FAB-040DC5C43BFB}"/>
              </a:ext>
            </a:extLst>
          </p:cNvPr>
          <p:cNvGrpSpPr/>
          <p:nvPr/>
        </p:nvGrpSpPr>
        <p:grpSpPr>
          <a:xfrm>
            <a:off x="-1318057" y="3316086"/>
            <a:ext cx="3078350" cy="3093588"/>
            <a:chOff x="642493" y="2810128"/>
            <a:chExt cx="3078350" cy="3093588"/>
          </a:xfrm>
          <a:solidFill>
            <a:schemeClr val="bg1"/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AF412B-5B17-4CF4-91C8-13D1AC0EA8F6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1E7BF5-A0A2-4A67-9C4F-2D5123A0D6D1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BC81F2B-86BE-43A1-B3D3-EAC5E8C40684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13D1ED7-E7FE-48F6-967B-804451A722A8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F34FD93-0FD8-4484-A3A0-3686C4B896EF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A478B74-B915-4CEC-BBF0-29FFC6F0F0E5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1C6E0DB-705B-4F70-B688-38DEC3D8D5E3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EBA4D2-F147-4B22-B4C8-A15B929B27C5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6FC45EE-02D3-4C77-A0E2-3F3BB6160BED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B5AF8D-873D-4C44-99A7-E95D6F1DA9B1}"/>
              </a:ext>
            </a:extLst>
          </p:cNvPr>
          <p:cNvGrpSpPr/>
          <p:nvPr/>
        </p:nvGrpSpPr>
        <p:grpSpPr>
          <a:xfrm>
            <a:off x="-889955" y="2636579"/>
            <a:ext cx="6401375" cy="6428722"/>
            <a:chOff x="-362224" y="8621413"/>
            <a:chExt cx="6401375" cy="642872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7D6AF0C-8506-44D0-B0ED-D1F49A8769A9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ED6C9FE-1FC7-4885-93FC-B2E33B9743C2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0363537-EDA9-4688-9DF7-D403F73DFE34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D2F0AB2-9B64-4583-98AC-C6D8C63040A2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1251F0-011C-4BD7-9550-42ABA630CA1C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4E7B478-FC61-4925-9AC1-86AF622616C3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2097EE-FF35-488C-8E91-DCE19F2549E6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CDA7682-E441-462E-B85A-769F0AFBC9E8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77E4A20-A996-48D4-9960-6BF31AAD4B15}"/>
                </a:ext>
              </a:extLst>
            </p:cNvPr>
            <p:cNvSpPr/>
            <p:nvPr/>
          </p:nvSpPr>
          <p:spPr>
            <a:xfrm>
              <a:off x="469049" y="9601038"/>
              <a:ext cx="5106336" cy="3237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6E6A22B-038B-4D7A-8B91-61CF51416077}"/>
              </a:ext>
            </a:extLst>
          </p:cNvPr>
          <p:cNvGrpSpPr/>
          <p:nvPr/>
        </p:nvGrpSpPr>
        <p:grpSpPr>
          <a:xfrm>
            <a:off x="9531166" y="5686045"/>
            <a:ext cx="2811922" cy="2825841"/>
            <a:chOff x="642493" y="2810128"/>
            <a:chExt cx="3078350" cy="3093588"/>
          </a:xfrm>
          <a:solidFill>
            <a:schemeClr val="bg1"/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2B82113-66E6-453C-A367-B4900A382B72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B15548F-B2EC-4F04-9BBD-72D14908FB04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5497A56-1926-4D1A-B2D1-BCF30B5D2027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F8556E4-1841-4EC8-9767-6CF91D240299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C27228C-88D8-43E0-A548-B4BF5F53FB90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BBA754D-935C-40C0-865D-D33D27A72340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133951F-31D9-40D8-9242-012B61D33A08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B7D0C1C-7F39-4F61-810E-B67A3A726F7E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AEFF010-0C85-4466-A2C5-05078F540375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1EC560C-5124-4CE2-9D0F-C9876F2AE728}"/>
              </a:ext>
            </a:extLst>
          </p:cNvPr>
          <p:cNvGrpSpPr/>
          <p:nvPr/>
        </p:nvGrpSpPr>
        <p:grpSpPr>
          <a:xfrm>
            <a:off x="8665369" y="6129865"/>
            <a:ext cx="1507876" cy="1480368"/>
            <a:chOff x="642493" y="2810128"/>
            <a:chExt cx="3078350" cy="3093588"/>
          </a:xfrm>
          <a:solidFill>
            <a:schemeClr val="bg1"/>
          </a:solidFill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18F583F-5A0C-4F1A-8889-4BBC557E83B6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72E44F8-4A9F-4E8C-AB66-5180D7637EED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DAABFA3-7827-49D0-8CA9-5E4189FB07E3}"/>
                </a:ext>
              </a:extLst>
            </p:cNvPr>
            <p:cNvSpPr/>
            <p:nvPr/>
          </p:nvSpPr>
          <p:spPr>
            <a:xfrm>
              <a:off x="260337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E5BD6D6-536D-480D-9BBD-31B580E6E0D9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96DC3C-3364-494F-9C14-3BDDB346035F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89CFB1A-E1DA-402C-A282-9B626CB1C81D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B0F597C-9A8D-4C68-B483-4163056FEA25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5512338-6547-494B-B48E-8FD33F98CEE5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B9B948E-3C98-4BDE-8929-CE0AE11F3F63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F5C055F-6C66-4A87-8D78-6C78B83EAD51}"/>
              </a:ext>
            </a:extLst>
          </p:cNvPr>
          <p:cNvGrpSpPr/>
          <p:nvPr/>
        </p:nvGrpSpPr>
        <p:grpSpPr>
          <a:xfrm>
            <a:off x="7479078" y="6284706"/>
            <a:ext cx="1174754" cy="1180569"/>
            <a:chOff x="642493" y="2810128"/>
            <a:chExt cx="3078350" cy="3093588"/>
          </a:xfrm>
          <a:solidFill>
            <a:schemeClr val="bg1"/>
          </a:solidFill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200DC0C-DD68-403F-A283-FDF8596B6F0B}"/>
                </a:ext>
              </a:extLst>
            </p:cNvPr>
            <p:cNvSpPr/>
            <p:nvPr/>
          </p:nvSpPr>
          <p:spPr>
            <a:xfrm>
              <a:off x="1621596" y="281012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587AAB3-1EE0-476C-B3A3-28CB8886D413}"/>
                </a:ext>
              </a:extLst>
            </p:cNvPr>
            <p:cNvSpPr/>
            <p:nvPr/>
          </p:nvSpPr>
          <p:spPr>
            <a:xfrm>
              <a:off x="1621596" y="4786248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FC049A2-29B2-4BB8-8E02-A39460E93F69}"/>
                </a:ext>
              </a:extLst>
            </p:cNvPr>
            <p:cNvSpPr/>
            <p:nvPr/>
          </p:nvSpPr>
          <p:spPr>
            <a:xfrm>
              <a:off x="2603372" y="3851546"/>
              <a:ext cx="1117471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F337D2A-75EF-49B9-A49E-A693F724E0CD}"/>
                </a:ext>
              </a:extLst>
            </p:cNvPr>
            <p:cNvSpPr/>
            <p:nvPr/>
          </p:nvSpPr>
          <p:spPr>
            <a:xfrm>
              <a:off x="642493" y="3851546"/>
              <a:ext cx="1117470" cy="1117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5AC8DB2-7BE2-44A3-97A4-0A1E39322AEC}"/>
                </a:ext>
              </a:extLst>
            </p:cNvPr>
            <p:cNvSpPr/>
            <p:nvPr/>
          </p:nvSpPr>
          <p:spPr>
            <a:xfrm>
              <a:off x="927341" y="310502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AE1F72E-2D2C-42AB-88DA-8BF576CE4208}"/>
                </a:ext>
              </a:extLst>
            </p:cNvPr>
            <p:cNvSpPr/>
            <p:nvPr/>
          </p:nvSpPr>
          <p:spPr>
            <a:xfrm>
              <a:off x="2406220" y="31659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288CEB7-8E6E-4FFD-9A80-1597AD808CF4}"/>
                </a:ext>
              </a:extLst>
            </p:cNvPr>
            <p:cNvSpPr/>
            <p:nvPr/>
          </p:nvSpPr>
          <p:spPr>
            <a:xfrm>
              <a:off x="2366180" y="448678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A052739-F302-4C7B-874F-7773ABD614BE}"/>
                </a:ext>
              </a:extLst>
            </p:cNvPr>
            <p:cNvSpPr/>
            <p:nvPr/>
          </p:nvSpPr>
          <p:spPr>
            <a:xfrm>
              <a:off x="927340" y="4507109"/>
              <a:ext cx="1083740" cy="1083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77975DC-34CC-4B00-8FB6-41A7662C0E24}"/>
                </a:ext>
              </a:extLst>
            </p:cNvPr>
            <p:cNvSpPr/>
            <p:nvPr/>
          </p:nvSpPr>
          <p:spPr>
            <a:xfrm>
              <a:off x="1562764" y="3750910"/>
              <a:ext cx="1255260" cy="125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F14DBFE-B3DB-408D-B45A-526B84CA04E8}"/>
              </a:ext>
            </a:extLst>
          </p:cNvPr>
          <p:cNvGrpSpPr/>
          <p:nvPr/>
        </p:nvGrpSpPr>
        <p:grpSpPr>
          <a:xfrm>
            <a:off x="11074766" y="4036910"/>
            <a:ext cx="4562193" cy="4581684"/>
            <a:chOff x="-362224" y="8621413"/>
            <a:chExt cx="6401375" cy="6428722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F36A0DB-A0BD-47B4-80DC-4E67AC2FCA1E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238E459-0143-4A41-B4AD-4C7AA314504F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F2DE0ED-47F1-4886-A87C-D046F63E529F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9ABFD7F9-AE2E-43C5-AB02-36092015683C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C9C68D2-6C5F-42BC-A26F-3B80CE1A25C3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A5D61EF-4BB9-4EFA-B32D-CF3256920E4E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B3F530F-90D0-4165-B1B8-B90FD780B91D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9BD794A7-8AF3-4E49-8806-BF4BE23B8114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D501B4C-4A27-4E29-96EF-D96B39C1EBF5}"/>
                </a:ext>
              </a:extLst>
            </p:cNvPr>
            <p:cNvSpPr/>
            <p:nvPr/>
          </p:nvSpPr>
          <p:spPr>
            <a:xfrm>
              <a:off x="1235493" y="10255943"/>
              <a:ext cx="3237264" cy="3237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9CDDC7B-897E-42A2-9D4F-9DA93C64C08B}"/>
              </a:ext>
            </a:extLst>
          </p:cNvPr>
          <p:cNvGrpSpPr/>
          <p:nvPr/>
        </p:nvGrpSpPr>
        <p:grpSpPr>
          <a:xfrm>
            <a:off x="5112180" y="5057691"/>
            <a:ext cx="2985468" cy="2998222"/>
            <a:chOff x="-362224" y="8621413"/>
            <a:chExt cx="6401375" cy="6428722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CCABAD6-56AB-4D57-B7B7-E7FE58C2E6C7}"/>
                </a:ext>
              </a:extLst>
            </p:cNvPr>
            <p:cNvSpPr/>
            <p:nvPr/>
          </p:nvSpPr>
          <p:spPr>
            <a:xfrm>
              <a:off x="1395109" y="8621413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7EFB5C9-CEE3-4535-A82E-56F6E3650534}"/>
                </a:ext>
              </a:extLst>
            </p:cNvPr>
            <p:cNvSpPr/>
            <p:nvPr/>
          </p:nvSpPr>
          <p:spPr>
            <a:xfrm>
              <a:off x="1395109" y="1216823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4061EEE-8A52-4755-B49B-AE83FFF88334}"/>
                </a:ext>
              </a:extLst>
            </p:cNvPr>
            <p:cNvSpPr/>
            <p:nvPr/>
          </p:nvSpPr>
          <p:spPr>
            <a:xfrm>
              <a:off x="3157241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B9229D0-94E0-436A-8071-9ADF90C27F81}"/>
                </a:ext>
              </a:extLst>
            </p:cNvPr>
            <p:cNvSpPr/>
            <p:nvPr/>
          </p:nvSpPr>
          <p:spPr>
            <a:xfrm>
              <a:off x="-362224" y="10490591"/>
              <a:ext cx="2881910" cy="2881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73E522F-A08E-4F8C-A242-8EBFDB91FF21}"/>
                </a:ext>
              </a:extLst>
            </p:cNvPr>
            <p:cNvSpPr/>
            <p:nvPr/>
          </p:nvSpPr>
          <p:spPr>
            <a:xfrm>
              <a:off x="162256" y="9163937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B2AF15E-01B5-41FC-A4AB-FF1F6FABAD67}"/>
                </a:ext>
              </a:extLst>
            </p:cNvPr>
            <p:cNvSpPr/>
            <p:nvPr/>
          </p:nvSpPr>
          <p:spPr>
            <a:xfrm>
              <a:off x="2816607" y="9273350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1DB4E0E-75F2-4DE8-BD17-7E5885834CED}"/>
                </a:ext>
              </a:extLst>
            </p:cNvPr>
            <p:cNvSpPr/>
            <p:nvPr/>
          </p:nvSpPr>
          <p:spPr>
            <a:xfrm>
              <a:off x="2744741" y="11643974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69670D2-F50F-4AC5-9B89-5CF190714174}"/>
                </a:ext>
              </a:extLst>
            </p:cNvPr>
            <p:cNvSpPr/>
            <p:nvPr/>
          </p:nvSpPr>
          <p:spPr>
            <a:xfrm>
              <a:off x="162255" y="11680446"/>
              <a:ext cx="2794922" cy="2794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353C181-C20C-437E-8190-9BF6B224081B}"/>
                </a:ext>
              </a:extLst>
            </p:cNvPr>
            <p:cNvSpPr/>
            <p:nvPr/>
          </p:nvSpPr>
          <p:spPr>
            <a:xfrm>
              <a:off x="1235493" y="10255943"/>
              <a:ext cx="3237264" cy="3237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1" name="TextBox 420">
            <a:extLst>
              <a:ext uri="{FF2B5EF4-FFF2-40B4-BE49-F238E27FC236}">
                <a16:creationId xmlns:a16="http://schemas.microsoft.com/office/drawing/2014/main" id="{B17E96F3-3097-40E5-8E1F-543C5D4EF740}"/>
              </a:ext>
            </a:extLst>
          </p:cNvPr>
          <p:cNvSpPr txBox="1"/>
          <p:nvPr/>
        </p:nvSpPr>
        <p:spPr>
          <a:xfrm>
            <a:off x="823646" y="255946"/>
            <a:ext cx="11150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80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Interactive Solar System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FA7C3FA9-A9E9-4157-88ED-A7BAF4E4D129}"/>
              </a:ext>
            </a:extLst>
          </p:cNvPr>
          <p:cNvSpPr txBox="1"/>
          <p:nvPr/>
        </p:nvSpPr>
        <p:spPr>
          <a:xfrm>
            <a:off x="908529" y="1621944"/>
            <a:ext cx="6928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Computer Graphics</a:t>
            </a:r>
            <a:r>
              <a:rPr lang="en-GB" sz="3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Final Project.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0F0265-3886-46AE-8072-4A995291F4CB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5EF9C0-C94D-473B-BEC3-A2F5D98B2E21}"/>
              </a:ext>
            </a:extLst>
          </p:cNvPr>
          <p:cNvGrpSpPr/>
          <p:nvPr/>
        </p:nvGrpSpPr>
        <p:grpSpPr>
          <a:xfrm>
            <a:off x="7989897" y="1429382"/>
            <a:ext cx="1587654" cy="3702323"/>
            <a:chOff x="3301909" y="-66396"/>
            <a:chExt cx="1587654" cy="370232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EF3A67-EDB7-457A-918A-ED48C0302370}"/>
                </a:ext>
              </a:extLst>
            </p:cNvPr>
            <p:cNvSpPr/>
            <p:nvPr/>
          </p:nvSpPr>
          <p:spPr>
            <a:xfrm>
              <a:off x="3833660" y="619366"/>
              <a:ext cx="541298" cy="5825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25CAF3-B983-4F04-BFFA-FE107A0BD341}"/>
                </a:ext>
              </a:extLst>
            </p:cNvPr>
            <p:cNvSpPr/>
            <p:nvPr/>
          </p:nvSpPr>
          <p:spPr>
            <a:xfrm>
              <a:off x="3791585" y="2468744"/>
              <a:ext cx="543331" cy="81776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555A1B5-3638-434B-8C4E-DF1D34153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1850" y="432248"/>
              <a:ext cx="1028366" cy="2162261"/>
            </a:xfrm>
            <a:custGeom>
              <a:avLst/>
              <a:gdLst>
                <a:gd name="T0" fmla="*/ 39 w 233"/>
                <a:gd name="T1" fmla="*/ 495 h 500"/>
                <a:gd name="T2" fmla="*/ 32 w 233"/>
                <a:gd name="T3" fmla="*/ 475 h 500"/>
                <a:gd name="T4" fmla="*/ 10 w 233"/>
                <a:gd name="T5" fmla="*/ 385 h 500"/>
                <a:gd name="T6" fmla="*/ 1 w 233"/>
                <a:gd name="T7" fmla="*/ 262 h 500"/>
                <a:gd name="T8" fmla="*/ 14 w 233"/>
                <a:gd name="T9" fmla="*/ 133 h 500"/>
                <a:gd name="T10" fmla="*/ 43 w 233"/>
                <a:gd name="T11" fmla="*/ 30 h 500"/>
                <a:gd name="T12" fmla="*/ 53 w 233"/>
                <a:gd name="T13" fmla="*/ 4 h 500"/>
                <a:gd name="T14" fmla="*/ 59 w 233"/>
                <a:gd name="T15" fmla="*/ 0 h 500"/>
                <a:gd name="T16" fmla="*/ 157 w 233"/>
                <a:gd name="T17" fmla="*/ 3 h 500"/>
                <a:gd name="T18" fmla="*/ 183 w 233"/>
                <a:gd name="T19" fmla="*/ 3 h 500"/>
                <a:gd name="T20" fmla="*/ 190 w 233"/>
                <a:gd name="T21" fmla="*/ 8 h 500"/>
                <a:gd name="T22" fmla="*/ 226 w 233"/>
                <a:gd name="T23" fmla="*/ 170 h 500"/>
                <a:gd name="T24" fmla="*/ 215 w 233"/>
                <a:gd name="T25" fmla="*/ 378 h 500"/>
                <a:gd name="T26" fmla="*/ 179 w 233"/>
                <a:gd name="T27" fmla="*/ 497 h 500"/>
                <a:gd name="T28" fmla="*/ 174 w 233"/>
                <a:gd name="T29" fmla="*/ 500 h 500"/>
                <a:gd name="T30" fmla="*/ 90 w 233"/>
                <a:gd name="T31" fmla="*/ 497 h 500"/>
                <a:gd name="T32" fmla="*/ 44 w 233"/>
                <a:gd name="T33" fmla="*/ 496 h 500"/>
                <a:gd name="T34" fmla="*/ 39 w 233"/>
                <a:gd name="T35" fmla="*/ 495 h 500"/>
                <a:gd name="T36" fmla="*/ 148 w 233"/>
                <a:gd name="T37" fmla="*/ 145 h 500"/>
                <a:gd name="T38" fmla="*/ 154 w 233"/>
                <a:gd name="T39" fmla="*/ 80 h 500"/>
                <a:gd name="T40" fmla="*/ 90 w 233"/>
                <a:gd name="T41" fmla="*/ 74 h 500"/>
                <a:gd name="T42" fmla="*/ 83 w 233"/>
                <a:gd name="T43" fmla="*/ 139 h 500"/>
                <a:gd name="T44" fmla="*/ 148 w 233"/>
                <a:gd name="T45" fmla="*/ 14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" h="500">
                  <a:moveTo>
                    <a:pt x="39" y="495"/>
                  </a:moveTo>
                  <a:cubicBezTo>
                    <a:pt x="36" y="488"/>
                    <a:pt x="34" y="481"/>
                    <a:pt x="32" y="475"/>
                  </a:cubicBezTo>
                  <a:cubicBezTo>
                    <a:pt x="22" y="445"/>
                    <a:pt x="15" y="415"/>
                    <a:pt x="10" y="385"/>
                  </a:cubicBezTo>
                  <a:cubicBezTo>
                    <a:pt x="3" y="344"/>
                    <a:pt x="0" y="303"/>
                    <a:pt x="1" y="262"/>
                  </a:cubicBezTo>
                  <a:cubicBezTo>
                    <a:pt x="1" y="219"/>
                    <a:pt x="5" y="176"/>
                    <a:pt x="14" y="133"/>
                  </a:cubicBezTo>
                  <a:cubicBezTo>
                    <a:pt x="20" y="98"/>
                    <a:pt x="30" y="63"/>
                    <a:pt x="43" y="30"/>
                  </a:cubicBezTo>
                  <a:cubicBezTo>
                    <a:pt x="46" y="21"/>
                    <a:pt x="49" y="13"/>
                    <a:pt x="53" y="4"/>
                  </a:cubicBezTo>
                  <a:cubicBezTo>
                    <a:pt x="54" y="1"/>
                    <a:pt x="55" y="0"/>
                    <a:pt x="59" y="0"/>
                  </a:cubicBezTo>
                  <a:cubicBezTo>
                    <a:pt x="91" y="1"/>
                    <a:pt x="124" y="2"/>
                    <a:pt x="157" y="3"/>
                  </a:cubicBezTo>
                  <a:cubicBezTo>
                    <a:pt x="165" y="3"/>
                    <a:pt x="174" y="3"/>
                    <a:pt x="183" y="3"/>
                  </a:cubicBezTo>
                  <a:cubicBezTo>
                    <a:pt x="186" y="3"/>
                    <a:pt x="188" y="4"/>
                    <a:pt x="190" y="8"/>
                  </a:cubicBezTo>
                  <a:cubicBezTo>
                    <a:pt x="210" y="60"/>
                    <a:pt x="221" y="115"/>
                    <a:pt x="226" y="170"/>
                  </a:cubicBezTo>
                  <a:cubicBezTo>
                    <a:pt x="233" y="240"/>
                    <a:pt x="229" y="309"/>
                    <a:pt x="215" y="378"/>
                  </a:cubicBezTo>
                  <a:cubicBezTo>
                    <a:pt x="207" y="419"/>
                    <a:pt x="195" y="459"/>
                    <a:pt x="179" y="497"/>
                  </a:cubicBezTo>
                  <a:cubicBezTo>
                    <a:pt x="178" y="498"/>
                    <a:pt x="176" y="500"/>
                    <a:pt x="174" y="500"/>
                  </a:cubicBezTo>
                  <a:cubicBezTo>
                    <a:pt x="146" y="499"/>
                    <a:pt x="118" y="498"/>
                    <a:pt x="90" y="497"/>
                  </a:cubicBezTo>
                  <a:cubicBezTo>
                    <a:pt x="75" y="497"/>
                    <a:pt x="59" y="497"/>
                    <a:pt x="44" y="496"/>
                  </a:cubicBezTo>
                  <a:cubicBezTo>
                    <a:pt x="42" y="496"/>
                    <a:pt x="40" y="496"/>
                    <a:pt x="39" y="495"/>
                  </a:cubicBezTo>
                  <a:close/>
                  <a:moveTo>
                    <a:pt x="148" y="145"/>
                  </a:moveTo>
                  <a:cubicBezTo>
                    <a:pt x="168" y="129"/>
                    <a:pt x="171" y="100"/>
                    <a:pt x="154" y="80"/>
                  </a:cubicBezTo>
                  <a:cubicBezTo>
                    <a:pt x="139" y="61"/>
                    <a:pt x="109" y="58"/>
                    <a:pt x="90" y="74"/>
                  </a:cubicBezTo>
                  <a:cubicBezTo>
                    <a:pt x="70" y="90"/>
                    <a:pt x="67" y="119"/>
                    <a:pt x="83" y="139"/>
                  </a:cubicBezTo>
                  <a:cubicBezTo>
                    <a:pt x="99" y="159"/>
                    <a:pt x="128" y="161"/>
                    <a:pt x="148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5C6E3A4-C414-4AD5-8C95-B7946E3C9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139" y="1901703"/>
              <a:ext cx="401424" cy="1134084"/>
            </a:xfrm>
            <a:custGeom>
              <a:avLst/>
              <a:gdLst>
                <a:gd name="T0" fmla="*/ 38 w 91"/>
                <a:gd name="T1" fmla="*/ 0 h 262"/>
                <a:gd name="T2" fmla="*/ 53 w 91"/>
                <a:gd name="T3" fmla="*/ 12 h 262"/>
                <a:gd name="T4" fmla="*/ 83 w 91"/>
                <a:gd name="T5" fmla="*/ 36 h 262"/>
                <a:gd name="T6" fmla="*/ 89 w 91"/>
                <a:gd name="T7" fmla="*/ 42 h 262"/>
                <a:gd name="T8" fmla="*/ 90 w 91"/>
                <a:gd name="T9" fmla="*/ 47 h 262"/>
                <a:gd name="T10" fmla="*/ 71 w 91"/>
                <a:gd name="T11" fmla="*/ 164 h 262"/>
                <a:gd name="T12" fmla="*/ 57 w 91"/>
                <a:gd name="T13" fmla="*/ 256 h 262"/>
                <a:gd name="T14" fmla="*/ 55 w 91"/>
                <a:gd name="T15" fmla="*/ 262 h 262"/>
                <a:gd name="T16" fmla="*/ 49 w 91"/>
                <a:gd name="T17" fmla="*/ 248 h 262"/>
                <a:gd name="T18" fmla="*/ 23 w 91"/>
                <a:gd name="T19" fmla="*/ 194 h 262"/>
                <a:gd name="T20" fmla="*/ 5 w 91"/>
                <a:gd name="T21" fmla="*/ 157 h 262"/>
                <a:gd name="T22" fmla="*/ 4 w 91"/>
                <a:gd name="T23" fmla="*/ 134 h 262"/>
                <a:gd name="T24" fmla="*/ 37 w 91"/>
                <a:gd name="T25" fmla="*/ 4 h 262"/>
                <a:gd name="T26" fmla="*/ 38 w 91"/>
                <a:gd name="T2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262">
                  <a:moveTo>
                    <a:pt x="38" y="0"/>
                  </a:moveTo>
                  <a:cubicBezTo>
                    <a:pt x="43" y="4"/>
                    <a:pt x="48" y="8"/>
                    <a:pt x="53" y="12"/>
                  </a:cubicBezTo>
                  <a:cubicBezTo>
                    <a:pt x="63" y="20"/>
                    <a:pt x="73" y="28"/>
                    <a:pt x="83" y="36"/>
                  </a:cubicBezTo>
                  <a:cubicBezTo>
                    <a:pt x="85" y="38"/>
                    <a:pt x="88" y="40"/>
                    <a:pt x="89" y="42"/>
                  </a:cubicBezTo>
                  <a:cubicBezTo>
                    <a:pt x="90" y="43"/>
                    <a:pt x="91" y="46"/>
                    <a:pt x="90" y="47"/>
                  </a:cubicBezTo>
                  <a:cubicBezTo>
                    <a:pt x="84" y="86"/>
                    <a:pt x="78" y="125"/>
                    <a:pt x="71" y="164"/>
                  </a:cubicBezTo>
                  <a:cubicBezTo>
                    <a:pt x="66" y="195"/>
                    <a:pt x="61" y="225"/>
                    <a:pt x="57" y="256"/>
                  </a:cubicBezTo>
                  <a:cubicBezTo>
                    <a:pt x="56" y="258"/>
                    <a:pt x="56" y="259"/>
                    <a:pt x="55" y="262"/>
                  </a:cubicBezTo>
                  <a:cubicBezTo>
                    <a:pt x="53" y="257"/>
                    <a:pt x="51" y="252"/>
                    <a:pt x="49" y="248"/>
                  </a:cubicBezTo>
                  <a:cubicBezTo>
                    <a:pt x="40" y="230"/>
                    <a:pt x="32" y="212"/>
                    <a:pt x="23" y="194"/>
                  </a:cubicBezTo>
                  <a:cubicBezTo>
                    <a:pt x="17" y="182"/>
                    <a:pt x="12" y="169"/>
                    <a:pt x="5" y="157"/>
                  </a:cubicBezTo>
                  <a:cubicBezTo>
                    <a:pt x="0" y="149"/>
                    <a:pt x="1" y="142"/>
                    <a:pt x="4" y="134"/>
                  </a:cubicBezTo>
                  <a:cubicBezTo>
                    <a:pt x="20" y="92"/>
                    <a:pt x="30" y="48"/>
                    <a:pt x="37" y="4"/>
                  </a:cubicBezTo>
                  <a:cubicBezTo>
                    <a:pt x="37" y="3"/>
                    <a:pt x="37" y="2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776285F-D75E-46BE-844B-A2A24659C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909" y="1875227"/>
              <a:ext cx="369851" cy="1116433"/>
            </a:xfrm>
            <a:custGeom>
              <a:avLst/>
              <a:gdLst>
                <a:gd name="T0" fmla="*/ 55 w 84"/>
                <a:gd name="T1" fmla="*/ 0 h 258"/>
                <a:gd name="T2" fmla="*/ 59 w 84"/>
                <a:gd name="T3" fmla="*/ 34 h 258"/>
                <a:gd name="T4" fmla="*/ 76 w 84"/>
                <a:gd name="T5" fmla="*/ 117 h 258"/>
                <a:gd name="T6" fmla="*/ 84 w 84"/>
                <a:gd name="T7" fmla="*/ 145 h 258"/>
                <a:gd name="T8" fmla="*/ 83 w 84"/>
                <a:gd name="T9" fmla="*/ 149 h 258"/>
                <a:gd name="T10" fmla="*/ 55 w 84"/>
                <a:gd name="T11" fmla="*/ 201 h 258"/>
                <a:gd name="T12" fmla="*/ 28 w 84"/>
                <a:gd name="T13" fmla="*/ 251 h 258"/>
                <a:gd name="T14" fmla="*/ 23 w 84"/>
                <a:gd name="T15" fmla="*/ 258 h 258"/>
                <a:gd name="T16" fmla="*/ 20 w 84"/>
                <a:gd name="T17" fmla="*/ 234 h 258"/>
                <a:gd name="T18" fmla="*/ 7 w 84"/>
                <a:gd name="T19" fmla="*/ 109 h 258"/>
                <a:gd name="T20" fmla="*/ 0 w 84"/>
                <a:gd name="T21" fmla="*/ 44 h 258"/>
                <a:gd name="T22" fmla="*/ 2 w 84"/>
                <a:gd name="T23" fmla="*/ 38 h 258"/>
                <a:gd name="T24" fmla="*/ 53 w 84"/>
                <a:gd name="T25" fmla="*/ 1 h 258"/>
                <a:gd name="T26" fmla="*/ 55 w 84"/>
                <a:gd name="T2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58">
                  <a:moveTo>
                    <a:pt x="55" y="0"/>
                  </a:moveTo>
                  <a:cubicBezTo>
                    <a:pt x="56" y="12"/>
                    <a:pt x="57" y="23"/>
                    <a:pt x="59" y="34"/>
                  </a:cubicBezTo>
                  <a:cubicBezTo>
                    <a:pt x="63" y="62"/>
                    <a:pt x="68" y="90"/>
                    <a:pt x="76" y="117"/>
                  </a:cubicBezTo>
                  <a:cubicBezTo>
                    <a:pt x="79" y="127"/>
                    <a:pt x="81" y="136"/>
                    <a:pt x="84" y="145"/>
                  </a:cubicBezTo>
                  <a:cubicBezTo>
                    <a:pt x="84" y="146"/>
                    <a:pt x="84" y="148"/>
                    <a:pt x="83" y="149"/>
                  </a:cubicBezTo>
                  <a:cubicBezTo>
                    <a:pt x="74" y="167"/>
                    <a:pt x="65" y="184"/>
                    <a:pt x="55" y="201"/>
                  </a:cubicBezTo>
                  <a:cubicBezTo>
                    <a:pt x="46" y="218"/>
                    <a:pt x="37" y="234"/>
                    <a:pt x="28" y="251"/>
                  </a:cubicBezTo>
                  <a:cubicBezTo>
                    <a:pt x="27" y="253"/>
                    <a:pt x="25" y="256"/>
                    <a:pt x="23" y="258"/>
                  </a:cubicBezTo>
                  <a:cubicBezTo>
                    <a:pt x="22" y="250"/>
                    <a:pt x="21" y="242"/>
                    <a:pt x="20" y="234"/>
                  </a:cubicBezTo>
                  <a:cubicBezTo>
                    <a:pt x="16" y="193"/>
                    <a:pt x="11" y="151"/>
                    <a:pt x="7" y="109"/>
                  </a:cubicBezTo>
                  <a:cubicBezTo>
                    <a:pt x="5" y="88"/>
                    <a:pt x="2" y="66"/>
                    <a:pt x="0" y="44"/>
                  </a:cubicBezTo>
                  <a:cubicBezTo>
                    <a:pt x="0" y="42"/>
                    <a:pt x="1" y="39"/>
                    <a:pt x="2" y="38"/>
                  </a:cubicBezTo>
                  <a:cubicBezTo>
                    <a:pt x="19" y="26"/>
                    <a:pt x="36" y="13"/>
                    <a:pt x="53" y="1"/>
                  </a:cubicBezTo>
                  <a:cubicBezTo>
                    <a:pt x="54" y="0"/>
                    <a:pt x="54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218DFDB-58AA-47BC-A0B8-B901A14AF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94" y="2709877"/>
              <a:ext cx="623841" cy="926050"/>
            </a:xfrm>
            <a:custGeom>
              <a:avLst/>
              <a:gdLst>
                <a:gd name="T0" fmla="*/ 55 w 147"/>
                <a:gd name="T1" fmla="*/ 36 h 214"/>
                <a:gd name="T2" fmla="*/ 50 w 147"/>
                <a:gd name="T3" fmla="*/ 59 h 214"/>
                <a:gd name="T4" fmla="*/ 59 w 147"/>
                <a:gd name="T5" fmla="*/ 99 h 214"/>
                <a:gd name="T6" fmla="*/ 74 w 147"/>
                <a:gd name="T7" fmla="*/ 125 h 214"/>
                <a:gd name="T8" fmla="*/ 87 w 147"/>
                <a:gd name="T9" fmla="*/ 80 h 214"/>
                <a:gd name="T10" fmla="*/ 117 w 147"/>
                <a:gd name="T11" fmla="*/ 43 h 214"/>
                <a:gd name="T12" fmla="*/ 119 w 147"/>
                <a:gd name="T13" fmla="*/ 85 h 214"/>
                <a:gd name="T14" fmla="*/ 127 w 147"/>
                <a:gd name="T15" fmla="*/ 75 h 214"/>
                <a:gd name="T16" fmla="*/ 134 w 147"/>
                <a:gd name="T17" fmla="*/ 22 h 214"/>
                <a:gd name="T18" fmla="*/ 133 w 147"/>
                <a:gd name="T19" fmla="*/ 10 h 214"/>
                <a:gd name="T20" fmla="*/ 139 w 147"/>
                <a:gd name="T21" fmla="*/ 25 h 214"/>
                <a:gd name="T22" fmla="*/ 135 w 147"/>
                <a:gd name="T23" fmla="*/ 96 h 214"/>
                <a:gd name="T24" fmla="*/ 118 w 147"/>
                <a:gd name="T25" fmla="*/ 140 h 214"/>
                <a:gd name="T26" fmla="*/ 114 w 147"/>
                <a:gd name="T27" fmla="*/ 154 h 214"/>
                <a:gd name="T28" fmla="*/ 99 w 147"/>
                <a:gd name="T29" fmla="*/ 125 h 214"/>
                <a:gd name="T30" fmla="*/ 102 w 147"/>
                <a:gd name="T31" fmla="*/ 93 h 214"/>
                <a:gd name="T32" fmla="*/ 94 w 147"/>
                <a:gd name="T33" fmla="*/ 114 h 214"/>
                <a:gd name="T34" fmla="*/ 94 w 147"/>
                <a:gd name="T35" fmla="*/ 155 h 214"/>
                <a:gd name="T36" fmla="*/ 85 w 147"/>
                <a:gd name="T37" fmla="*/ 191 h 214"/>
                <a:gd name="T38" fmla="*/ 61 w 147"/>
                <a:gd name="T39" fmla="*/ 214 h 214"/>
                <a:gd name="T40" fmla="*/ 50 w 147"/>
                <a:gd name="T41" fmla="*/ 173 h 214"/>
                <a:gd name="T42" fmla="*/ 33 w 147"/>
                <a:gd name="T43" fmla="*/ 107 h 214"/>
                <a:gd name="T44" fmla="*/ 38 w 147"/>
                <a:gd name="T45" fmla="*/ 86 h 214"/>
                <a:gd name="T46" fmla="*/ 29 w 147"/>
                <a:gd name="T47" fmla="*/ 103 h 214"/>
                <a:gd name="T48" fmla="*/ 25 w 147"/>
                <a:gd name="T49" fmla="*/ 125 h 214"/>
                <a:gd name="T50" fmla="*/ 13 w 147"/>
                <a:gd name="T51" fmla="*/ 141 h 214"/>
                <a:gd name="T52" fmla="*/ 3 w 147"/>
                <a:gd name="T53" fmla="*/ 70 h 214"/>
                <a:gd name="T54" fmla="*/ 12 w 147"/>
                <a:gd name="T55" fmla="*/ 12 h 214"/>
                <a:gd name="T56" fmla="*/ 21 w 147"/>
                <a:gd name="T57" fmla="*/ 0 h 214"/>
                <a:gd name="T58" fmla="*/ 21 w 147"/>
                <a:gd name="T59" fmla="*/ 72 h 214"/>
                <a:gd name="T60" fmla="*/ 55 w 147"/>
                <a:gd name="T61" fmla="*/ 36 h 214"/>
                <a:gd name="connsiteX0" fmla="*/ 3624 w 9654"/>
                <a:gd name="connsiteY0" fmla="*/ 1699 h 10017"/>
                <a:gd name="connsiteX1" fmla="*/ 3284 w 9654"/>
                <a:gd name="connsiteY1" fmla="*/ 2774 h 10017"/>
                <a:gd name="connsiteX2" fmla="*/ 3897 w 9654"/>
                <a:gd name="connsiteY2" fmla="*/ 4643 h 10017"/>
                <a:gd name="connsiteX3" fmla="*/ 4917 w 9654"/>
                <a:gd name="connsiteY3" fmla="*/ 5858 h 10017"/>
                <a:gd name="connsiteX4" fmla="*/ 5801 w 9654"/>
                <a:gd name="connsiteY4" fmla="*/ 3755 h 10017"/>
                <a:gd name="connsiteX5" fmla="*/ 7842 w 9654"/>
                <a:gd name="connsiteY5" fmla="*/ 2026 h 10017"/>
                <a:gd name="connsiteX6" fmla="*/ 7978 w 9654"/>
                <a:gd name="connsiteY6" fmla="*/ 3989 h 10017"/>
                <a:gd name="connsiteX7" fmla="*/ 8522 w 9654"/>
                <a:gd name="connsiteY7" fmla="*/ 3522 h 10017"/>
                <a:gd name="connsiteX8" fmla="*/ 8999 w 9654"/>
                <a:gd name="connsiteY8" fmla="*/ 1045 h 10017"/>
                <a:gd name="connsiteX9" fmla="*/ 8931 w 9654"/>
                <a:gd name="connsiteY9" fmla="*/ 484 h 10017"/>
                <a:gd name="connsiteX10" fmla="*/ 9339 w 9654"/>
                <a:gd name="connsiteY10" fmla="*/ 1185 h 10017"/>
                <a:gd name="connsiteX11" fmla="*/ 9067 w 9654"/>
                <a:gd name="connsiteY11" fmla="*/ 4503 h 10017"/>
                <a:gd name="connsiteX12" fmla="*/ 7910 w 9654"/>
                <a:gd name="connsiteY12" fmla="*/ 6559 h 10017"/>
                <a:gd name="connsiteX13" fmla="*/ 7638 w 9654"/>
                <a:gd name="connsiteY13" fmla="*/ 7213 h 10017"/>
                <a:gd name="connsiteX14" fmla="*/ 6618 w 9654"/>
                <a:gd name="connsiteY14" fmla="*/ 5858 h 10017"/>
                <a:gd name="connsiteX15" fmla="*/ 6822 w 9654"/>
                <a:gd name="connsiteY15" fmla="*/ 4363 h 10017"/>
                <a:gd name="connsiteX16" fmla="*/ 6278 w 9654"/>
                <a:gd name="connsiteY16" fmla="*/ 5344 h 10017"/>
                <a:gd name="connsiteX17" fmla="*/ 6278 w 9654"/>
                <a:gd name="connsiteY17" fmla="*/ 7260 h 10017"/>
                <a:gd name="connsiteX18" fmla="*/ 5665 w 9654"/>
                <a:gd name="connsiteY18" fmla="*/ 8942 h 10017"/>
                <a:gd name="connsiteX19" fmla="*/ 4033 w 9654"/>
                <a:gd name="connsiteY19" fmla="*/ 10017 h 10017"/>
                <a:gd name="connsiteX20" fmla="*/ 3284 w 9654"/>
                <a:gd name="connsiteY20" fmla="*/ 8101 h 10017"/>
                <a:gd name="connsiteX21" fmla="*/ 2128 w 9654"/>
                <a:gd name="connsiteY21" fmla="*/ 5017 h 10017"/>
                <a:gd name="connsiteX22" fmla="*/ 2468 w 9654"/>
                <a:gd name="connsiteY22" fmla="*/ 4036 h 10017"/>
                <a:gd name="connsiteX23" fmla="*/ 1856 w 9654"/>
                <a:gd name="connsiteY23" fmla="*/ 4830 h 10017"/>
                <a:gd name="connsiteX24" fmla="*/ 1584 w 9654"/>
                <a:gd name="connsiteY24" fmla="*/ 5858 h 10017"/>
                <a:gd name="connsiteX25" fmla="*/ 767 w 9654"/>
                <a:gd name="connsiteY25" fmla="*/ 6606 h 10017"/>
                <a:gd name="connsiteX26" fmla="*/ 87 w 9654"/>
                <a:gd name="connsiteY26" fmla="*/ 3288 h 10017"/>
                <a:gd name="connsiteX27" fmla="*/ 699 w 9654"/>
                <a:gd name="connsiteY27" fmla="*/ 578 h 10017"/>
                <a:gd name="connsiteX28" fmla="*/ 1067 w 9654"/>
                <a:gd name="connsiteY28" fmla="*/ 0 h 10017"/>
                <a:gd name="connsiteX29" fmla="*/ 1312 w 9654"/>
                <a:gd name="connsiteY29" fmla="*/ 3381 h 10017"/>
                <a:gd name="connsiteX30" fmla="*/ 3624 w 9654"/>
                <a:gd name="connsiteY30" fmla="*/ 1699 h 10017"/>
                <a:gd name="connsiteX0" fmla="*/ 3754 w 10000"/>
                <a:gd name="connsiteY0" fmla="*/ 1696 h 10000"/>
                <a:gd name="connsiteX1" fmla="*/ 3402 w 10000"/>
                <a:gd name="connsiteY1" fmla="*/ 2769 h 10000"/>
                <a:gd name="connsiteX2" fmla="*/ 4037 w 10000"/>
                <a:gd name="connsiteY2" fmla="*/ 4635 h 10000"/>
                <a:gd name="connsiteX3" fmla="*/ 5093 w 10000"/>
                <a:gd name="connsiteY3" fmla="*/ 5848 h 10000"/>
                <a:gd name="connsiteX4" fmla="*/ 6009 w 10000"/>
                <a:gd name="connsiteY4" fmla="*/ 3749 h 10000"/>
                <a:gd name="connsiteX5" fmla="*/ 8123 w 10000"/>
                <a:gd name="connsiteY5" fmla="*/ 2023 h 10000"/>
                <a:gd name="connsiteX6" fmla="*/ 8264 w 10000"/>
                <a:gd name="connsiteY6" fmla="*/ 3982 h 10000"/>
                <a:gd name="connsiteX7" fmla="*/ 8827 w 10000"/>
                <a:gd name="connsiteY7" fmla="*/ 3516 h 10000"/>
                <a:gd name="connsiteX8" fmla="*/ 9322 w 10000"/>
                <a:gd name="connsiteY8" fmla="*/ 1043 h 10000"/>
                <a:gd name="connsiteX9" fmla="*/ 9251 w 10000"/>
                <a:gd name="connsiteY9" fmla="*/ 483 h 10000"/>
                <a:gd name="connsiteX10" fmla="*/ 9674 w 10000"/>
                <a:gd name="connsiteY10" fmla="*/ 1183 h 10000"/>
                <a:gd name="connsiteX11" fmla="*/ 9392 w 10000"/>
                <a:gd name="connsiteY11" fmla="*/ 4495 h 10000"/>
                <a:gd name="connsiteX12" fmla="*/ 8193 w 10000"/>
                <a:gd name="connsiteY12" fmla="*/ 6548 h 10000"/>
                <a:gd name="connsiteX13" fmla="*/ 7912 w 10000"/>
                <a:gd name="connsiteY13" fmla="*/ 7201 h 10000"/>
                <a:gd name="connsiteX14" fmla="*/ 6855 w 10000"/>
                <a:gd name="connsiteY14" fmla="*/ 5848 h 10000"/>
                <a:gd name="connsiteX15" fmla="*/ 7067 w 10000"/>
                <a:gd name="connsiteY15" fmla="*/ 4356 h 10000"/>
                <a:gd name="connsiteX16" fmla="*/ 6503 w 10000"/>
                <a:gd name="connsiteY16" fmla="*/ 5335 h 10000"/>
                <a:gd name="connsiteX17" fmla="*/ 6503 w 10000"/>
                <a:gd name="connsiteY17" fmla="*/ 7248 h 10000"/>
                <a:gd name="connsiteX18" fmla="*/ 5868 w 10000"/>
                <a:gd name="connsiteY18" fmla="*/ 8927 h 10000"/>
                <a:gd name="connsiteX19" fmla="*/ 4178 w 10000"/>
                <a:gd name="connsiteY19" fmla="*/ 10000 h 10000"/>
                <a:gd name="connsiteX20" fmla="*/ 3402 w 10000"/>
                <a:gd name="connsiteY20" fmla="*/ 8087 h 10000"/>
                <a:gd name="connsiteX21" fmla="*/ 2204 w 10000"/>
                <a:gd name="connsiteY21" fmla="*/ 5008 h 10000"/>
                <a:gd name="connsiteX22" fmla="*/ 2556 w 10000"/>
                <a:gd name="connsiteY22" fmla="*/ 4029 h 10000"/>
                <a:gd name="connsiteX23" fmla="*/ 1923 w 10000"/>
                <a:gd name="connsiteY23" fmla="*/ 4822 h 10000"/>
                <a:gd name="connsiteX24" fmla="*/ 1641 w 10000"/>
                <a:gd name="connsiteY24" fmla="*/ 5848 h 10000"/>
                <a:gd name="connsiteX25" fmla="*/ 794 w 10000"/>
                <a:gd name="connsiteY25" fmla="*/ 6595 h 10000"/>
                <a:gd name="connsiteX26" fmla="*/ 90 w 10000"/>
                <a:gd name="connsiteY26" fmla="*/ 3282 h 10000"/>
                <a:gd name="connsiteX27" fmla="*/ 724 w 10000"/>
                <a:gd name="connsiteY27" fmla="*/ 526 h 10000"/>
                <a:gd name="connsiteX28" fmla="*/ 1105 w 10000"/>
                <a:gd name="connsiteY28" fmla="*/ 0 h 10000"/>
                <a:gd name="connsiteX29" fmla="*/ 1359 w 10000"/>
                <a:gd name="connsiteY29" fmla="*/ 3375 h 10000"/>
                <a:gd name="connsiteX30" fmla="*/ 3754 w 10000"/>
                <a:gd name="connsiteY30" fmla="*/ 1696 h 10000"/>
                <a:gd name="connsiteX0" fmla="*/ 3935 w 10181"/>
                <a:gd name="connsiteY0" fmla="*/ 1847 h 10151"/>
                <a:gd name="connsiteX1" fmla="*/ 3583 w 10181"/>
                <a:gd name="connsiteY1" fmla="*/ 2920 h 10151"/>
                <a:gd name="connsiteX2" fmla="*/ 4218 w 10181"/>
                <a:gd name="connsiteY2" fmla="*/ 4786 h 10151"/>
                <a:gd name="connsiteX3" fmla="*/ 5274 w 10181"/>
                <a:gd name="connsiteY3" fmla="*/ 5999 h 10151"/>
                <a:gd name="connsiteX4" fmla="*/ 6190 w 10181"/>
                <a:gd name="connsiteY4" fmla="*/ 3900 h 10151"/>
                <a:gd name="connsiteX5" fmla="*/ 8304 w 10181"/>
                <a:gd name="connsiteY5" fmla="*/ 2174 h 10151"/>
                <a:gd name="connsiteX6" fmla="*/ 8445 w 10181"/>
                <a:gd name="connsiteY6" fmla="*/ 4133 h 10151"/>
                <a:gd name="connsiteX7" fmla="*/ 9008 w 10181"/>
                <a:gd name="connsiteY7" fmla="*/ 3667 h 10151"/>
                <a:gd name="connsiteX8" fmla="*/ 9503 w 10181"/>
                <a:gd name="connsiteY8" fmla="*/ 1194 h 10151"/>
                <a:gd name="connsiteX9" fmla="*/ 9432 w 10181"/>
                <a:gd name="connsiteY9" fmla="*/ 634 h 10151"/>
                <a:gd name="connsiteX10" fmla="*/ 9855 w 10181"/>
                <a:gd name="connsiteY10" fmla="*/ 1334 h 10151"/>
                <a:gd name="connsiteX11" fmla="*/ 9573 w 10181"/>
                <a:gd name="connsiteY11" fmla="*/ 4646 h 10151"/>
                <a:gd name="connsiteX12" fmla="*/ 8374 w 10181"/>
                <a:gd name="connsiteY12" fmla="*/ 6699 h 10151"/>
                <a:gd name="connsiteX13" fmla="*/ 8093 w 10181"/>
                <a:gd name="connsiteY13" fmla="*/ 7352 h 10151"/>
                <a:gd name="connsiteX14" fmla="*/ 7036 w 10181"/>
                <a:gd name="connsiteY14" fmla="*/ 5999 h 10151"/>
                <a:gd name="connsiteX15" fmla="*/ 7248 w 10181"/>
                <a:gd name="connsiteY15" fmla="*/ 4507 h 10151"/>
                <a:gd name="connsiteX16" fmla="*/ 6684 w 10181"/>
                <a:gd name="connsiteY16" fmla="*/ 5486 h 10151"/>
                <a:gd name="connsiteX17" fmla="*/ 6684 w 10181"/>
                <a:gd name="connsiteY17" fmla="*/ 7399 h 10151"/>
                <a:gd name="connsiteX18" fmla="*/ 6049 w 10181"/>
                <a:gd name="connsiteY18" fmla="*/ 9078 h 10151"/>
                <a:gd name="connsiteX19" fmla="*/ 4359 w 10181"/>
                <a:gd name="connsiteY19" fmla="*/ 10151 h 10151"/>
                <a:gd name="connsiteX20" fmla="*/ 3583 w 10181"/>
                <a:gd name="connsiteY20" fmla="*/ 8238 h 10151"/>
                <a:gd name="connsiteX21" fmla="*/ 2385 w 10181"/>
                <a:gd name="connsiteY21" fmla="*/ 5159 h 10151"/>
                <a:gd name="connsiteX22" fmla="*/ 2737 w 10181"/>
                <a:gd name="connsiteY22" fmla="*/ 4180 h 10151"/>
                <a:gd name="connsiteX23" fmla="*/ 2104 w 10181"/>
                <a:gd name="connsiteY23" fmla="*/ 4973 h 10151"/>
                <a:gd name="connsiteX24" fmla="*/ 1822 w 10181"/>
                <a:gd name="connsiteY24" fmla="*/ 5999 h 10151"/>
                <a:gd name="connsiteX25" fmla="*/ 975 w 10181"/>
                <a:gd name="connsiteY25" fmla="*/ 6746 h 10151"/>
                <a:gd name="connsiteX26" fmla="*/ 271 w 10181"/>
                <a:gd name="connsiteY26" fmla="*/ 3433 h 10151"/>
                <a:gd name="connsiteX27" fmla="*/ 422 w 10181"/>
                <a:gd name="connsiteY27" fmla="*/ 43 h 10151"/>
                <a:gd name="connsiteX28" fmla="*/ 1286 w 10181"/>
                <a:gd name="connsiteY28" fmla="*/ 151 h 10151"/>
                <a:gd name="connsiteX29" fmla="*/ 1540 w 10181"/>
                <a:gd name="connsiteY29" fmla="*/ 3526 h 10151"/>
                <a:gd name="connsiteX30" fmla="*/ 3935 w 10181"/>
                <a:gd name="connsiteY30" fmla="*/ 1847 h 10151"/>
                <a:gd name="connsiteX0" fmla="*/ 3935 w 10181"/>
                <a:gd name="connsiteY0" fmla="*/ 1847 h 10151"/>
                <a:gd name="connsiteX1" fmla="*/ 3583 w 10181"/>
                <a:gd name="connsiteY1" fmla="*/ 2920 h 10151"/>
                <a:gd name="connsiteX2" fmla="*/ 4218 w 10181"/>
                <a:gd name="connsiteY2" fmla="*/ 4786 h 10151"/>
                <a:gd name="connsiteX3" fmla="*/ 5274 w 10181"/>
                <a:gd name="connsiteY3" fmla="*/ 5999 h 10151"/>
                <a:gd name="connsiteX4" fmla="*/ 6190 w 10181"/>
                <a:gd name="connsiteY4" fmla="*/ 3900 h 10151"/>
                <a:gd name="connsiteX5" fmla="*/ 8304 w 10181"/>
                <a:gd name="connsiteY5" fmla="*/ 2174 h 10151"/>
                <a:gd name="connsiteX6" fmla="*/ 8445 w 10181"/>
                <a:gd name="connsiteY6" fmla="*/ 4133 h 10151"/>
                <a:gd name="connsiteX7" fmla="*/ 9008 w 10181"/>
                <a:gd name="connsiteY7" fmla="*/ 3667 h 10151"/>
                <a:gd name="connsiteX8" fmla="*/ 9503 w 10181"/>
                <a:gd name="connsiteY8" fmla="*/ 1194 h 10151"/>
                <a:gd name="connsiteX9" fmla="*/ 9432 w 10181"/>
                <a:gd name="connsiteY9" fmla="*/ 634 h 10151"/>
                <a:gd name="connsiteX10" fmla="*/ 9855 w 10181"/>
                <a:gd name="connsiteY10" fmla="*/ 1334 h 10151"/>
                <a:gd name="connsiteX11" fmla="*/ 9573 w 10181"/>
                <a:gd name="connsiteY11" fmla="*/ 4646 h 10151"/>
                <a:gd name="connsiteX12" fmla="*/ 8374 w 10181"/>
                <a:gd name="connsiteY12" fmla="*/ 6699 h 10151"/>
                <a:gd name="connsiteX13" fmla="*/ 8093 w 10181"/>
                <a:gd name="connsiteY13" fmla="*/ 7352 h 10151"/>
                <a:gd name="connsiteX14" fmla="*/ 7036 w 10181"/>
                <a:gd name="connsiteY14" fmla="*/ 5999 h 10151"/>
                <a:gd name="connsiteX15" fmla="*/ 7248 w 10181"/>
                <a:gd name="connsiteY15" fmla="*/ 4507 h 10151"/>
                <a:gd name="connsiteX16" fmla="*/ 6684 w 10181"/>
                <a:gd name="connsiteY16" fmla="*/ 5486 h 10151"/>
                <a:gd name="connsiteX17" fmla="*/ 6684 w 10181"/>
                <a:gd name="connsiteY17" fmla="*/ 7399 h 10151"/>
                <a:gd name="connsiteX18" fmla="*/ 6049 w 10181"/>
                <a:gd name="connsiteY18" fmla="*/ 9078 h 10151"/>
                <a:gd name="connsiteX19" fmla="*/ 4359 w 10181"/>
                <a:gd name="connsiteY19" fmla="*/ 10151 h 10151"/>
                <a:gd name="connsiteX20" fmla="*/ 3583 w 10181"/>
                <a:gd name="connsiteY20" fmla="*/ 8238 h 10151"/>
                <a:gd name="connsiteX21" fmla="*/ 2385 w 10181"/>
                <a:gd name="connsiteY21" fmla="*/ 5159 h 10151"/>
                <a:gd name="connsiteX22" fmla="*/ 2737 w 10181"/>
                <a:gd name="connsiteY22" fmla="*/ 4180 h 10151"/>
                <a:gd name="connsiteX23" fmla="*/ 2104 w 10181"/>
                <a:gd name="connsiteY23" fmla="*/ 4973 h 10151"/>
                <a:gd name="connsiteX24" fmla="*/ 1822 w 10181"/>
                <a:gd name="connsiteY24" fmla="*/ 5999 h 10151"/>
                <a:gd name="connsiteX25" fmla="*/ 975 w 10181"/>
                <a:gd name="connsiteY25" fmla="*/ 6746 h 10151"/>
                <a:gd name="connsiteX26" fmla="*/ 271 w 10181"/>
                <a:gd name="connsiteY26" fmla="*/ 3433 h 10151"/>
                <a:gd name="connsiteX27" fmla="*/ 422 w 10181"/>
                <a:gd name="connsiteY27" fmla="*/ 43 h 10151"/>
                <a:gd name="connsiteX28" fmla="*/ 1286 w 10181"/>
                <a:gd name="connsiteY28" fmla="*/ 151 h 10151"/>
                <a:gd name="connsiteX29" fmla="*/ 1540 w 10181"/>
                <a:gd name="connsiteY29" fmla="*/ 3526 h 10151"/>
                <a:gd name="connsiteX30" fmla="*/ 3935 w 10181"/>
                <a:gd name="connsiteY30" fmla="*/ 1847 h 10151"/>
                <a:gd name="connsiteX0" fmla="*/ 3717 w 9963"/>
                <a:gd name="connsiteY0" fmla="*/ 1696 h 10000"/>
                <a:gd name="connsiteX1" fmla="*/ 3365 w 9963"/>
                <a:gd name="connsiteY1" fmla="*/ 2769 h 10000"/>
                <a:gd name="connsiteX2" fmla="*/ 4000 w 9963"/>
                <a:gd name="connsiteY2" fmla="*/ 4635 h 10000"/>
                <a:gd name="connsiteX3" fmla="*/ 5056 w 9963"/>
                <a:gd name="connsiteY3" fmla="*/ 5848 h 10000"/>
                <a:gd name="connsiteX4" fmla="*/ 5972 w 9963"/>
                <a:gd name="connsiteY4" fmla="*/ 3749 h 10000"/>
                <a:gd name="connsiteX5" fmla="*/ 8086 w 9963"/>
                <a:gd name="connsiteY5" fmla="*/ 2023 h 10000"/>
                <a:gd name="connsiteX6" fmla="*/ 8227 w 9963"/>
                <a:gd name="connsiteY6" fmla="*/ 3982 h 10000"/>
                <a:gd name="connsiteX7" fmla="*/ 8790 w 9963"/>
                <a:gd name="connsiteY7" fmla="*/ 3516 h 10000"/>
                <a:gd name="connsiteX8" fmla="*/ 9285 w 9963"/>
                <a:gd name="connsiteY8" fmla="*/ 1043 h 10000"/>
                <a:gd name="connsiteX9" fmla="*/ 9214 w 9963"/>
                <a:gd name="connsiteY9" fmla="*/ 483 h 10000"/>
                <a:gd name="connsiteX10" fmla="*/ 9637 w 9963"/>
                <a:gd name="connsiteY10" fmla="*/ 1183 h 10000"/>
                <a:gd name="connsiteX11" fmla="*/ 9355 w 9963"/>
                <a:gd name="connsiteY11" fmla="*/ 4495 h 10000"/>
                <a:gd name="connsiteX12" fmla="*/ 8156 w 9963"/>
                <a:gd name="connsiteY12" fmla="*/ 6548 h 10000"/>
                <a:gd name="connsiteX13" fmla="*/ 7875 w 9963"/>
                <a:gd name="connsiteY13" fmla="*/ 7201 h 10000"/>
                <a:gd name="connsiteX14" fmla="*/ 6818 w 9963"/>
                <a:gd name="connsiteY14" fmla="*/ 5848 h 10000"/>
                <a:gd name="connsiteX15" fmla="*/ 7030 w 9963"/>
                <a:gd name="connsiteY15" fmla="*/ 4356 h 10000"/>
                <a:gd name="connsiteX16" fmla="*/ 6466 w 9963"/>
                <a:gd name="connsiteY16" fmla="*/ 5335 h 10000"/>
                <a:gd name="connsiteX17" fmla="*/ 6466 w 9963"/>
                <a:gd name="connsiteY17" fmla="*/ 7248 h 10000"/>
                <a:gd name="connsiteX18" fmla="*/ 5831 w 9963"/>
                <a:gd name="connsiteY18" fmla="*/ 8927 h 10000"/>
                <a:gd name="connsiteX19" fmla="*/ 4141 w 9963"/>
                <a:gd name="connsiteY19" fmla="*/ 10000 h 10000"/>
                <a:gd name="connsiteX20" fmla="*/ 3365 w 9963"/>
                <a:gd name="connsiteY20" fmla="*/ 8087 h 10000"/>
                <a:gd name="connsiteX21" fmla="*/ 2167 w 9963"/>
                <a:gd name="connsiteY21" fmla="*/ 5008 h 10000"/>
                <a:gd name="connsiteX22" fmla="*/ 2519 w 9963"/>
                <a:gd name="connsiteY22" fmla="*/ 4029 h 10000"/>
                <a:gd name="connsiteX23" fmla="*/ 1886 w 9963"/>
                <a:gd name="connsiteY23" fmla="*/ 4822 h 10000"/>
                <a:gd name="connsiteX24" fmla="*/ 1604 w 9963"/>
                <a:gd name="connsiteY24" fmla="*/ 5848 h 10000"/>
                <a:gd name="connsiteX25" fmla="*/ 757 w 9963"/>
                <a:gd name="connsiteY25" fmla="*/ 6595 h 10000"/>
                <a:gd name="connsiteX26" fmla="*/ 53 w 9963"/>
                <a:gd name="connsiteY26" fmla="*/ 3282 h 10000"/>
                <a:gd name="connsiteX27" fmla="*/ 992 w 9963"/>
                <a:gd name="connsiteY27" fmla="*/ 132 h 10000"/>
                <a:gd name="connsiteX28" fmla="*/ 1068 w 9963"/>
                <a:gd name="connsiteY28" fmla="*/ 0 h 10000"/>
                <a:gd name="connsiteX29" fmla="*/ 1322 w 9963"/>
                <a:gd name="connsiteY29" fmla="*/ 3375 h 10000"/>
                <a:gd name="connsiteX30" fmla="*/ 3717 w 9963"/>
                <a:gd name="connsiteY30" fmla="*/ 1696 h 10000"/>
                <a:gd name="connsiteX0" fmla="*/ 3752 w 10021"/>
                <a:gd name="connsiteY0" fmla="*/ 1696 h 10000"/>
                <a:gd name="connsiteX1" fmla="*/ 3398 w 10021"/>
                <a:gd name="connsiteY1" fmla="*/ 2769 h 10000"/>
                <a:gd name="connsiteX2" fmla="*/ 4036 w 10021"/>
                <a:gd name="connsiteY2" fmla="*/ 4635 h 10000"/>
                <a:gd name="connsiteX3" fmla="*/ 5096 w 10021"/>
                <a:gd name="connsiteY3" fmla="*/ 5848 h 10000"/>
                <a:gd name="connsiteX4" fmla="*/ 6015 w 10021"/>
                <a:gd name="connsiteY4" fmla="*/ 3749 h 10000"/>
                <a:gd name="connsiteX5" fmla="*/ 8137 w 10021"/>
                <a:gd name="connsiteY5" fmla="*/ 2023 h 10000"/>
                <a:gd name="connsiteX6" fmla="*/ 8279 w 10021"/>
                <a:gd name="connsiteY6" fmla="*/ 3982 h 10000"/>
                <a:gd name="connsiteX7" fmla="*/ 8844 w 10021"/>
                <a:gd name="connsiteY7" fmla="*/ 3516 h 10000"/>
                <a:gd name="connsiteX8" fmla="*/ 9340 w 10021"/>
                <a:gd name="connsiteY8" fmla="*/ 1043 h 10000"/>
                <a:gd name="connsiteX9" fmla="*/ 9269 w 10021"/>
                <a:gd name="connsiteY9" fmla="*/ 483 h 10000"/>
                <a:gd name="connsiteX10" fmla="*/ 9694 w 10021"/>
                <a:gd name="connsiteY10" fmla="*/ 1183 h 10000"/>
                <a:gd name="connsiteX11" fmla="*/ 9411 w 10021"/>
                <a:gd name="connsiteY11" fmla="*/ 4495 h 10000"/>
                <a:gd name="connsiteX12" fmla="*/ 8207 w 10021"/>
                <a:gd name="connsiteY12" fmla="*/ 6548 h 10000"/>
                <a:gd name="connsiteX13" fmla="*/ 7925 w 10021"/>
                <a:gd name="connsiteY13" fmla="*/ 7201 h 10000"/>
                <a:gd name="connsiteX14" fmla="*/ 6864 w 10021"/>
                <a:gd name="connsiteY14" fmla="*/ 5848 h 10000"/>
                <a:gd name="connsiteX15" fmla="*/ 7077 w 10021"/>
                <a:gd name="connsiteY15" fmla="*/ 4356 h 10000"/>
                <a:gd name="connsiteX16" fmla="*/ 6511 w 10021"/>
                <a:gd name="connsiteY16" fmla="*/ 5335 h 10000"/>
                <a:gd name="connsiteX17" fmla="*/ 6511 w 10021"/>
                <a:gd name="connsiteY17" fmla="*/ 7248 h 10000"/>
                <a:gd name="connsiteX18" fmla="*/ 5874 w 10021"/>
                <a:gd name="connsiteY18" fmla="*/ 8927 h 10000"/>
                <a:gd name="connsiteX19" fmla="*/ 4177 w 10021"/>
                <a:gd name="connsiteY19" fmla="*/ 10000 h 10000"/>
                <a:gd name="connsiteX20" fmla="*/ 3398 w 10021"/>
                <a:gd name="connsiteY20" fmla="*/ 8087 h 10000"/>
                <a:gd name="connsiteX21" fmla="*/ 2196 w 10021"/>
                <a:gd name="connsiteY21" fmla="*/ 5008 h 10000"/>
                <a:gd name="connsiteX22" fmla="*/ 2549 w 10021"/>
                <a:gd name="connsiteY22" fmla="*/ 4029 h 10000"/>
                <a:gd name="connsiteX23" fmla="*/ 1914 w 10021"/>
                <a:gd name="connsiteY23" fmla="*/ 4822 h 10000"/>
                <a:gd name="connsiteX24" fmla="*/ 1631 w 10021"/>
                <a:gd name="connsiteY24" fmla="*/ 5848 h 10000"/>
                <a:gd name="connsiteX25" fmla="*/ 781 w 10021"/>
                <a:gd name="connsiteY25" fmla="*/ 6595 h 10000"/>
                <a:gd name="connsiteX26" fmla="*/ 74 w 10021"/>
                <a:gd name="connsiteY26" fmla="*/ 3282 h 10000"/>
                <a:gd name="connsiteX27" fmla="*/ 1017 w 10021"/>
                <a:gd name="connsiteY27" fmla="*/ 132 h 10000"/>
                <a:gd name="connsiteX28" fmla="*/ 1093 w 10021"/>
                <a:gd name="connsiteY28" fmla="*/ 0 h 10000"/>
                <a:gd name="connsiteX29" fmla="*/ 1348 w 10021"/>
                <a:gd name="connsiteY29" fmla="*/ 3375 h 10000"/>
                <a:gd name="connsiteX30" fmla="*/ 3752 w 10021"/>
                <a:gd name="connsiteY30" fmla="*/ 1696 h 10000"/>
                <a:gd name="connsiteX0" fmla="*/ 3752 w 10021"/>
                <a:gd name="connsiteY0" fmla="*/ 1696 h 10000"/>
                <a:gd name="connsiteX1" fmla="*/ 3398 w 10021"/>
                <a:gd name="connsiteY1" fmla="*/ 2769 h 10000"/>
                <a:gd name="connsiteX2" fmla="*/ 4036 w 10021"/>
                <a:gd name="connsiteY2" fmla="*/ 4635 h 10000"/>
                <a:gd name="connsiteX3" fmla="*/ 5096 w 10021"/>
                <a:gd name="connsiteY3" fmla="*/ 5848 h 10000"/>
                <a:gd name="connsiteX4" fmla="*/ 6015 w 10021"/>
                <a:gd name="connsiteY4" fmla="*/ 3749 h 10000"/>
                <a:gd name="connsiteX5" fmla="*/ 8137 w 10021"/>
                <a:gd name="connsiteY5" fmla="*/ 2023 h 10000"/>
                <a:gd name="connsiteX6" fmla="*/ 8279 w 10021"/>
                <a:gd name="connsiteY6" fmla="*/ 3982 h 10000"/>
                <a:gd name="connsiteX7" fmla="*/ 8844 w 10021"/>
                <a:gd name="connsiteY7" fmla="*/ 3516 h 10000"/>
                <a:gd name="connsiteX8" fmla="*/ 9340 w 10021"/>
                <a:gd name="connsiteY8" fmla="*/ 1043 h 10000"/>
                <a:gd name="connsiteX9" fmla="*/ 9269 w 10021"/>
                <a:gd name="connsiteY9" fmla="*/ 483 h 10000"/>
                <a:gd name="connsiteX10" fmla="*/ 9694 w 10021"/>
                <a:gd name="connsiteY10" fmla="*/ 1183 h 10000"/>
                <a:gd name="connsiteX11" fmla="*/ 9411 w 10021"/>
                <a:gd name="connsiteY11" fmla="*/ 4495 h 10000"/>
                <a:gd name="connsiteX12" fmla="*/ 8207 w 10021"/>
                <a:gd name="connsiteY12" fmla="*/ 6548 h 10000"/>
                <a:gd name="connsiteX13" fmla="*/ 7925 w 10021"/>
                <a:gd name="connsiteY13" fmla="*/ 7201 h 10000"/>
                <a:gd name="connsiteX14" fmla="*/ 6864 w 10021"/>
                <a:gd name="connsiteY14" fmla="*/ 5848 h 10000"/>
                <a:gd name="connsiteX15" fmla="*/ 7077 w 10021"/>
                <a:gd name="connsiteY15" fmla="*/ 4356 h 10000"/>
                <a:gd name="connsiteX16" fmla="*/ 6511 w 10021"/>
                <a:gd name="connsiteY16" fmla="*/ 5335 h 10000"/>
                <a:gd name="connsiteX17" fmla="*/ 6511 w 10021"/>
                <a:gd name="connsiteY17" fmla="*/ 7248 h 10000"/>
                <a:gd name="connsiteX18" fmla="*/ 5874 w 10021"/>
                <a:gd name="connsiteY18" fmla="*/ 8927 h 10000"/>
                <a:gd name="connsiteX19" fmla="*/ 4177 w 10021"/>
                <a:gd name="connsiteY19" fmla="*/ 10000 h 10000"/>
                <a:gd name="connsiteX20" fmla="*/ 3398 w 10021"/>
                <a:gd name="connsiteY20" fmla="*/ 8087 h 10000"/>
                <a:gd name="connsiteX21" fmla="*/ 2196 w 10021"/>
                <a:gd name="connsiteY21" fmla="*/ 5008 h 10000"/>
                <a:gd name="connsiteX22" fmla="*/ 2549 w 10021"/>
                <a:gd name="connsiteY22" fmla="*/ 4029 h 10000"/>
                <a:gd name="connsiteX23" fmla="*/ 1914 w 10021"/>
                <a:gd name="connsiteY23" fmla="*/ 4822 h 10000"/>
                <a:gd name="connsiteX24" fmla="*/ 1631 w 10021"/>
                <a:gd name="connsiteY24" fmla="*/ 5848 h 10000"/>
                <a:gd name="connsiteX25" fmla="*/ 781 w 10021"/>
                <a:gd name="connsiteY25" fmla="*/ 6595 h 10000"/>
                <a:gd name="connsiteX26" fmla="*/ 74 w 10021"/>
                <a:gd name="connsiteY26" fmla="*/ 3282 h 10000"/>
                <a:gd name="connsiteX27" fmla="*/ 1017 w 10021"/>
                <a:gd name="connsiteY27" fmla="*/ 132 h 10000"/>
                <a:gd name="connsiteX28" fmla="*/ 1093 w 10021"/>
                <a:gd name="connsiteY28" fmla="*/ 0 h 10000"/>
                <a:gd name="connsiteX29" fmla="*/ 1348 w 10021"/>
                <a:gd name="connsiteY29" fmla="*/ 3375 h 10000"/>
                <a:gd name="connsiteX30" fmla="*/ 3752 w 10021"/>
                <a:gd name="connsiteY30" fmla="*/ 169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021" h="10000">
                  <a:moveTo>
                    <a:pt x="3752" y="1696"/>
                  </a:moveTo>
                  <a:cubicBezTo>
                    <a:pt x="3610" y="2069"/>
                    <a:pt x="3469" y="2396"/>
                    <a:pt x="3398" y="2769"/>
                  </a:cubicBezTo>
                  <a:cubicBezTo>
                    <a:pt x="3257" y="3469"/>
                    <a:pt x="3540" y="4029"/>
                    <a:pt x="4036" y="4635"/>
                  </a:cubicBezTo>
                  <a:cubicBezTo>
                    <a:pt x="4389" y="5008"/>
                    <a:pt x="4742" y="5429"/>
                    <a:pt x="5096" y="5848"/>
                  </a:cubicBezTo>
                  <a:cubicBezTo>
                    <a:pt x="5167" y="5101"/>
                    <a:pt x="5449" y="4403"/>
                    <a:pt x="6015" y="3749"/>
                  </a:cubicBezTo>
                  <a:cubicBezTo>
                    <a:pt x="6511" y="3096"/>
                    <a:pt x="7218" y="2536"/>
                    <a:pt x="8137" y="2023"/>
                  </a:cubicBezTo>
                  <a:cubicBezTo>
                    <a:pt x="8349" y="2676"/>
                    <a:pt x="8420" y="3329"/>
                    <a:pt x="8279" y="3982"/>
                  </a:cubicBezTo>
                  <a:cubicBezTo>
                    <a:pt x="8632" y="3889"/>
                    <a:pt x="8773" y="3703"/>
                    <a:pt x="8844" y="3516"/>
                  </a:cubicBezTo>
                  <a:cubicBezTo>
                    <a:pt x="9411" y="2722"/>
                    <a:pt x="9481" y="1883"/>
                    <a:pt x="9340" y="1043"/>
                  </a:cubicBezTo>
                  <a:cubicBezTo>
                    <a:pt x="9340" y="857"/>
                    <a:pt x="9269" y="670"/>
                    <a:pt x="9269" y="483"/>
                  </a:cubicBezTo>
                  <a:cubicBezTo>
                    <a:pt x="9411" y="717"/>
                    <a:pt x="9623" y="950"/>
                    <a:pt x="9694" y="1183"/>
                  </a:cubicBezTo>
                  <a:cubicBezTo>
                    <a:pt x="10259" y="2349"/>
                    <a:pt x="10047" y="3422"/>
                    <a:pt x="9411" y="4495"/>
                  </a:cubicBezTo>
                  <a:cubicBezTo>
                    <a:pt x="9057" y="5195"/>
                    <a:pt x="8562" y="5895"/>
                    <a:pt x="8207" y="6548"/>
                  </a:cubicBezTo>
                  <a:cubicBezTo>
                    <a:pt x="8067" y="6781"/>
                    <a:pt x="7996" y="6968"/>
                    <a:pt x="7925" y="7201"/>
                  </a:cubicBezTo>
                  <a:cubicBezTo>
                    <a:pt x="7501" y="6781"/>
                    <a:pt x="7077" y="6361"/>
                    <a:pt x="6864" y="5848"/>
                  </a:cubicBezTo>
                  <a:cubicBezTo>
                    <a:pt x="6723" y="5335"/>
                    <a:pt x="6864" y="4822"/>
                    <a:pt x="7077" y="4356"/>
                  </a:cubicBezTo>
                  <a:cubicBezTo>
                    <a:pt x="6723" y="4635"/>
                    <a:pt x="6581" y="4962"/>
                    <a:pt x="6511" y="5335"/>
                  </a:cubicBezTo>
                  <a:lnTo>
                    <a:pt x="6511" y="7248"/>
                  </a:lnTo>
                  <a:cubicBezTo>
                    <a:pt x="6511" y="7808"/>
                    <a:pt x="6369" y="8414"/>
                    <a:pt x="5874" y="8927"/>
                  </a:cubicBezTo>
                  <a:cubicBezTo>
                    <a:pt x="5449" y="9394"/>
                    <a:pt x="4954" y="9766"/>
                    <a:pt x="4177" y="10000"/>
                  </a:cubicBezTo>
                  <a:cubicBezTo>
                    <a:pt x="4318" y="9253"/>
                    <a:pt x="3752" y="8694"/>
                    <a:pt x="3398" y="8087"/>
                  </a:cubicBezTo>
                  <a:cubicBezTo>
                    <a:pt x="2691" y="7108"/>
                    <a:pt x="1984" y="6128"/>
                    <a:pt x="2196" y="5008"/>
                  </a:cubicBezTo>
                  <a:cubicBezTo>
                    <a:pt x="2267" y="4682"/>
                    <a:pt x="2409" y="4403"/>
                    <a:pt x="2549" y="4029"/>
                  </a:cubicBezTo>
                  <a:cubicBezTo>
                    <a:pt x="2126" y="4262"/>
                    <a:pt x="1984" y="4542"/>
                    <a:pt x="1914" y="4822"/>
                  </a:cubicBezTo>
                  <a:cubicBezTo>
                    <a:pt x="1772" y="5148"/>
                    <a:pt x="1701" y="5522"/>
                    <a:pt x="1631" y="5848"/>
                  </a:cubicBezTo>
                  <a:cubicBezTo>
                    <a:pt x="1489" y="6175"/>
                    <a:pt x="1206" y="6455"/>
                    <a:pt x="781" y="6595"/>
                  </a:cubicBezTo>
                  <a:cubicBezTo>
                    <a:pt x="499" y="5475"/>
                    <a:pt x="216" y="4403"/>
                    <a:pt x="74" y="3282"/>
                  </a:cubicBezTo>
                  <a:cubicBezTo>
                    <a:pt x="-138" y="2349"/>
                    <a:pt x="80" y="1023"/>
                    <a:pt x="1017" y="132"/>
                  </a:cubicBezTo>
                  <a:cubicBezTo>
                    <a:pt x="1228" y="-55"/>
                    <a:pt x="880" y="187"/>
                    <a:pt x="1093" y="0"/>
                  </a:cubicBezTo>
                  <a:cubicBezTo>
                    <a:pt x="658" y="1479"/>
                    <a:pt x="711" y="2209"/>
                    <a:pt x="1348" y="3375"/>
                  </a:cubicBezTo>
                  <a:cubicBezTo>
                    <a:pt x="1843" y="2583"/>
                    <a:pt x="2691" y="2069"/>
                    <a:pt x="3752" y="169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31EFFFF-51A8-430F-BACD-B21E283FF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238" y="-66396"/>
              <a:ext cx="525460" cy="445691"/>
            </a:xfrm>
            <a:custGeom>
              <a:avLst/>
              <a:gdLst>
                <a:gd name="T0" fmla="*/ 119 w 119"/>
                <a:gd name="T1" fmla="*/ 103 h 103"/>
                <a:gd name="T2" fmla="*/ 0 w 119"/>
                <a:gd name="T3" fmla="*/ 100 h 103"/>
                <a:gd name="T4" fmla="*/ 62 w 119"/>
                <a:gd name="T5" fmla="*/ 0 h 103"/>
                <a:gd name="T6" fmla="*/ 119 w 119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3">
                  <a:moveTo>
                    <a:pt x="119" y="103"/>
                  </a:moveTo>
                  <a:cubicBezTo>
                    <a:pt x="79" y="102"/>
                    <a:pt x="39" y="101"/>
                    <a:pt x="0" y="100"/>
                  </a:cubicBezTo>
                  <a:cubicBezTo>
                    <a:pt x="3" y="84"/>
                    <a:pt x="47" y="12"/>
                    <a:pt x="62" y="0"/>
                  </a:cubicBezTo>
                  <a:cubicBezTo>
                    <a:pt x="76" y="12"/>
                    <a:pt x="118" y="90"/>
                    <a:pt x="119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0" name="Freeform 8">
            <a:extLst>
              <a:ext uri="{FF2B5EF4-FFF2-40B4-BE49-F238E27FC236}">
                <a16:creationId xmlns:a16="http://schemas.microsoft.com/office/drawing/2014/main" id="{C790DB2B-BBBF-47DF-ABAA-423A3328D14F}"/>
              </a:ext>
            </a:extLst>
          </p:cNvPr>
          <p:cNvSpPr>
            <a:spLocks/>
          </p:cNvSpPr>
          <p:nvPr/>
        </p:nvSpPr>
        <p:spPr bwMode="auto">
          <a:xfrm>
            <a:off x="8422066" y="4250624"/>
            <a:ext cx="623841" cy="926050"/>
          </a:xfrm>
          <a:custGeom>
            <a:avLst/>
            <a:gdLst>
              <a:gd name="T0" fmla="*/ 55 w 147"/>
              <a:gd name="T1" fmla="*/ 36 h 214"/>
              <a:gd name="T2" fmla="*/ 50 w 147"/>
              <a:gd name="T3" fmla="*/ 59 h 214"/>
              <a:gd name="T4" fmla="*/ 59 w 147"/>
              <a:gd name="T5" fmla="*/ 99 h 214"/>
              <a:gd name="T6" fmla="*/ 74 w 147"/>
              <a:gd name="T7" fmla="*/ 125 h 214"/>
              <a:gd name="T8" fmla="*/ 87 w 147"/>
              <a:gd name="T9" fmla="*/ 80 h 214"/>
              <a:gd name="T10" fmla="*/ 117 w 147"/>
              <a:gd name="T11" fmla="*/ 43 h 214"/>
              <a:gd name="T12" fmla="*/ 119 w 147"/>
              <a:gd name="T13" fmla="*/ 85 h 214"/>
              <a:gd name="T14" fmla="*/ 127 w 147"/>
              <a:gd name="T15" fmla="*/ 75 h 214"/>
              <a:gd name="T16" fmla="*/ 134 w 147"/>
              <a:gd name="T17" fmla="*/ 22 h 214"/>
              <a:gd name="T18" fmla="*/ 133 w 147"/>
              <a:gd name="T19" fmla="*/ 10 h 214"/>
              <a:gd name="T20" fmla="*/ 139 w 147"/>
              <a:gd name="T21" fmla="*/ 25 h 214"/>
              <a:gd name="T22" fmla="*/ 135 w 147"/>
              <a:gd name="T23" fmla="*/ 96 h 214"/>
              <a:gd name="T24" fmla="*/ 118 w 147"/>
              <a:gd name="T25" fmla="*/ 140 h 214"/>
              <a:gd name="T26" fmla="*/ 114 w 147"/>
              <a:gd name="T27" fmla="*/ 154 h 214"/>
              <a:gd name="T28" fmla="*/ 99 w 147"/>
              <a:gd name="T29" fmla="*/ 125 h 214"/>
              <a:gd name="T30" fmla="*/ 102 w 147"/>
              <a:gd name="T31" fmla="*/ 93 h 214"/>
              <a:gd name="T32" fmla="*/ 94 w 147"/>
              <a:gd name="T33" fmla="*/ 114 h 214"/>
              <a:gd name="T34" fmla="*/ 94 w 147"/>
              <a:gd name="T35" fmla="*/ 155 h 214"/>
              <a:gd name="T36" fmla="*/ 85 w 147"/>
              <a:gd name="T37" fmla="*/ 191 h 214"/>
              <a:gd name="T38" fmla="*/ 61 w 147"/>
              <a:gd name="T39" fmla="*/ 214 h 214"/>
              <a:gd name="T40" fmla="*/ 50 w 147"/>
              <a:gd name="T41" fmla="*/ 173 h 214"/>
              <a:gd name="T42" fmla="*/ 33 w 147"/>
              <a:gd name="T43" fmla="*/ 107 h 214"/>
              <a:gd name="T44" fmla="*/ 38 w 147"/>
              <a:gd name="T45" fmla="*/ 86 h 214"/>
              <a:gd name="T46" fmla="*/ 29 w 147"/>
              <a:gd name="T47" fmla="*/ 103 h 214"/>
              <a:gd name="T48" fmla="*/ 25 w 147"/>
              <a:gd name="T49" fmla="*/ 125 h 214"/>
              <a:gd name="T50" fmla="*/ 13 w 147"/>
              <a:gd name="T51" fmla="*/ 141 h 214"/>
              <a:gd name="T52" fmla="*/ 3 w 147"/>
              <a:gd name="T53" fmla="*/ 70 h 214"/>
              <a:gd name="T54" fmla="*/ 12 w 147"/>
              <a:gd name="T55" fmla="*/ 12 h 214"/>
              <a:gd name="T56" fmla="*/ 21 w 147"/>
              <a:gd name="T57" fmla="*/ 0 h 214"/>
              <a:gd name="T58" fmla="*/ 21 w 147"/>
              <a:gd name="T59" fmla="*/ 72 h 214"/>
              <a:gd name="T60" fmla="*/ 55 w 147"/>
              <a:gd name="T61" fmla="*/ 36 h 214"/>
              <a:gd name="connsiteX0" fmla="*/ 3624 w 9654"/>
              <a:gd name="connsiteY0" fmla="*/ 1699 h 10017"/>
              <a:gd name="connsiteX1" fmla="*/ 3284 w 9654"/>
              <a:gd name="connsiteY1" fmla="*/ 2774 h 10017"/>
              <a:gd name="connsiteX2" fmla="*/ 3897 w 9654"/>
              <a:gd name="connsiteY2" fmla="*/ 4643 h 10017"/>
              <a:gd name="connsiteX3" fmla="*/ 4917 w 9654"/>
              <a:gd name="connsiteY3" fmla="*/ 5858 h 10017"/>
              <a:gd name="connsiteX4" fmla="*/ 5801 w 9654"/>
              <a:gd name="connsiteY4" fmla="*/ 3755 h 10017"/>
              <a:gd name="connsiteX5" fmla="*/ 7842 w 9654"/>
              <a:gd name="connsiteY5" fmla="*/ 2026 h 10017"/>
              <a:gd name="connsiteX6" fmla="*/ 7978 w 9654"/>
              <a:gd name="connsiteY6" fmla="*/ 3989 h 10017"/>
              <a:gd name="connsiteX7" fmla="*/ 8522 w 9654"/>
              <a:gd name="connsiteY7" fmla="*/ 3522 h 10017"/>
              <a:gd name="connsiteX8" fmla="*/ 8999 w 9654"/>
              <a:gd name="connsiteY8" fmla="*/ 1045 h 10017"/>
              <a:gd name="connsiteX9" fmla="*/ 8931 w 9654"/>
              <a:gd name="connsiteY9" fmla="*/ 484 h 10017"/>
              <a:gd name="connsiteX10" fmla="*/ 9339 w 9654"/>
              <a:gd name="connsiteY10" fmla="*/ 1185 h 10017"/>
              <a:gd name="connsiteX11" fmla="*/ 9067 w 9654"/>
              <a:gd name="connsiteY11" fmla="*/ 4503 h 10017"/>
              <a:gd name="connsiteX12" fmla="*/ 7910 w 9654"/>
              <a:gd name="connsiteY12" fmla="*/ 6559 h 10017"/>
              <a:gd name="connsiteX13" fmla="*/ 7638 w 9654"/>
              <a:gd name="connsiteY13" fmla="*/ 7213 h 10017"/>
              <a:gd name="connsiteX14" fmla="*/ 6618 w 9654"/>
              <a:gd name="connsiteY14" fmla="*/ 5858 h 10017"/>
              <a:gd name="connsiteX15" fmla="*/ 6822 w 9654"/>
              <a:gd name="connsiteY15" fmla="*/ 4363 h 10017"/>
              <a:gd name="connsiteX16" fmla="*/ 6278 w 9654"/>
              <a:gd name="connsiteY16" fmla="*/ 5344 h 10017"/>
              <a:gd name="connsiteX17" fmla="*/ 6278 w 9654"/>
              <a:gd name="connsiteY17" fmla="*/ 7260 h 10017"/>
              <a:gd name="connsiteX18" fmla="*/ 5665 w 9654"/>
              <a:gd name="connsiteY18" fmla="*/ 8942 h 10017"/>
              <a:gd name="connsiteX19" fmla="*/ 4033 w 9654"/>
              <a:gd name="connsiteY19" fmla="*/ 10017 h 10017"/>
              <a:gd name="connsiteX20" fmla="*/ 3284 w 9654"/>
              <a:gd name="connsiteY20" fmla="*/ 8101 h 10017"/>
              <a:gd name="connsiteX21" fmla="*/ 2128 w 9654"/>
              <a:gd name="connsiteY21" fmla="*/ 5017 h 10017"/>
              <a:gd name="connsiteX22" fmla="*/ 2468 w 9654"/>
              <a:gd name="connsiteY22" fmla="*/ 4036 h 10017"/>
              <a:gd name="connsiteX23" fmla="*/ 1856 w 9654"/>
              <a:gd name="connsiteY23" fmla="*/ 4830 h 10017"/>
              <a:gd name="connsiteX24" fmla="*/ 1584 w 9654"/>
              <a:gd name="connsiteY24" fmla="*/ 5858 h 10017"/>
              <a:gd name="connsiteX25" fmla="*/ 767 w 9654"/>
              <a:gd name="connsiteY25" fmla="*/ 6606 h 10017"/>
              <a:gd name="connsiteX26" fmla="*/ 87 w 9654"/>
              <a:gd name="connsiteY26" fmla="*/ 3288 h 10017"/>
              <a:gd name="connsiteX27" fmla="*/ 699 w 9654"/>
              <a:gd name="connsiteY27" fmla="*/ 578 h 10017"/>
              <a:gd name="connsiteX28" fmla="*/ 1067 w 9654"/>
              <a:gd name="connsiteY28" fmla="*/ 0 h 10017"/>
              <a:gd name="connsiteX29" fmla="*/ 1312 w 9654"/>
              <a:gd name="connsiteY29" fmla="*/ 3381 h 10017"/>
              <a:gd name="connsiteX30" fmla="*/ 3624 w 9654"/>
              <a:gd name="connsiteY30" fmla="*/ 1699 h 10017"/>
              <a:gd name="connsiteX0" fmla="*/ 3754 w 10000"/>
              <a:gd name="connsiteY0" fmla="*/ 1696 h 10000"/>
              <a:gd name="connsiteX1" fmla="*/ 3402 w 10000"/>
              <a:gd name="connsiteY1" fmla="*/ 2769 h 10000"/>
              <a:gd name="connsiteX2" fmla="*/ 4037 w 10000"/>
              <a:gd name="connsiteY2" fmla="*/ 4635 h 10000"/>
              <a:gd name="connsiteX3" fmla="*/ 5093 w 10000"/>
              <a:gd name="connsiteY3" fmla="*/ 5848 h 10000"/>
              <a:gd name="connsiteX4" fmla="*/ 6009 w 10000"/>
              <a:gd name="connsiteY4" fmla="*/ 3749 h 10000"/>
              <a:gd name="connsiteX5" fmla="*/ 8123 w 10000"/>
              <a:gd name="connsiteY5" fmla="*/ 2023 h 10000"/>
              <a:gd name="connsiteX6" fmla="*/ 8264 w 10000"/>
              <a:gd name="connsiteY6" fmla="*/ 3982 h 10000"/>
              <a:gd name="connsiteX7" fmla="*/ 8827 w 10000"/>
              <a:gd name="connsiteY7" fmla="*/ 3516 h 10000"/>
              <a:gd name="connsiteX8" fmla="*/ 9322 w 10000"/>
              <a:gd name="connsiteY8" fmla="*/ 1043 h 10000"/>
              <a:gd name="connsiteX9" fmla="*/ 9251 w 10000"/>
              <a:gd name="connsiteY9" fmla="*/ 483 h 10000"/>
              <a:gd name="connsiteX10" fmla="*/ 9674 w 10000"/>
              <a:gd name="connsiteY10" fmla="*/ 1183 h 10000"/>
              <a:gd name="connsiteX11" fmla="*/ 9392 w 10000"/>
              <a:gd name="connsiteY11" fmla="*/ 4495 h 10000"/>
              <a:gd name="connsiteX12" fmla="*/ 8193 w 10000"/>
              <a:gd name="connsiteY12" fmla="*/ 6548 h 10000"/>
              <a:gd name="connsiteX13" fmla="*/ 7912 w 10000"/>
              <a:gd name="connsiteY13" fmla="*/ 7201 h 10000"/>
              <a:gd name="connsiteX14" fmla="*/ 6855 w 10000"/>
              <a:gd name="connsiteY14" fmla="*/ 5848 h 10000"/>
              <a:gd name="connsiteX15" fmla="*/ 7067 w 10000"/>
              <a:gd name="connsiteY15" fmla="*/ 4356 h 10000"/>
              <a:gd name="connsiteX16" fmla="*/ 6503 w 10000"/>
              <a:gd name="connsiteY16" fmla="*/ 5335 h 10000"/>
              <a:gd name="connsiteX17" fmla="*/ 6503 w 10000"/>
              <a:gd name="connsiteY17" fmla="*/ 7248 h 10000"/>
              <a:gd name="connsiteX18" fmla="*/ 5868 w 10000"/>
              <a:gd name="connsiteY18" fmla="*/ 8927 h 10000"/>
              <a:gd name="connsiteX19" fmla="*/ 4178 w 10000"/>
              <a:gd name="connsiteY19" fmla="*/ 10000 h 10000"/>
              <a:gd name="connsiteX20" fmla="*/ 3402 w 10000"/>
              <a:gd name="connsiteY20" fmla="*/ 8087 h 10000"/>
              <a:gd name="connsiteX21" fmla="*/ 2204 w 10000"/>
              <a:gd name="connsiteY21" fmla="*/ 5008 h 10000"/>
              <a:gd name="connsiteX22" fmla="*/ 2556 w 10000"/>
              <a:gd name="connsiteY22" fmla="*/ 4029 h 10000"/>
              <a:gd name="connsiteX23" fmla="*/ 1923 w 10000"/>
              <a:gd name="connsiteY23" fmla="*/ 4822 h 10000"/>
              <a:gd name="connsiteX24" fmla="*/ 1641 w 10000"/>
              <a:gd name="connsiteY24" fmla="*/ 5848 h 10000"/>
              <a:gd name="connsiteX25" fmla="*/ 794 w 10000"/>
              <a:gd name="connsiteY25" fmla="*/ 6595 h 10000"/>
              <a:gd name="connsiteX26" fmla="*/ 90 w 10000"/>
              <a:gd name="connsiteY26" fmla="*/ 3282 h 10000"/>
              <a:gd name="connsiteX27" fmla="*/ 724 w 10000"/>
              <a:gd name="connsiteY27" fmla="*/ 526 h 10000"/>
              <a:gd name="connsiteX28" fmla="*/ 1105 w 10000"/>
              <a:gd name="connsiteY28" fmla="*/ 0 h 10000"/>
              <a:gd name="connsiteX29" fmla="*/ 1359 w 10000"/>
              <a:gd name="connsiteY29" fmla="*/ 3375 h 10000"/>
              <a:gd name="connsiteX30" fmla="*/ 3754 w 10000"/>
              <a:gd name="connsiteY30" fmla="*/ 1696 h 10000"/>
              <a:gd name="connsiteX0" fmla="*/ 3935 w 10181"/>
              <a:gd name="connsiteY0" fmla="*/ 1847 h 10151"/>
              <a:gd name="connsiteX1" fmla="*/ 3583 w 10181"/>
              <a:gd name="connsiteY1" fmla="*/ 2920 h 10151"/>
              <a:gd name="connsiteX2" fmla="*/ 4218 w 10181"/>
              <a:gd name="connsiteY2" fmla="*/ 4786 h 10151"/>
              <a:gd name="connsiteX3" fmla="*/ 5274 w 10181"/>
              <a:gd name="connsiteY3" fmla="*/ 5999 h 10151"/>
              <a:gd name="connsiteX4" fmla="*/ 6190 w 10181"/>
              <a:gd name="connsiteY4" fmla="*/ 3900 h 10151"/>
              <a:gd name="connsiteX5" fmla="*/ 8304 w 10181"/>
              <a:gd name="connsiteY5" fmla="*/ 2174 h 10151"/>
              <a:gd name="connsiteX6" fmla="*/ 8445 w 10181"/>
              <a:gd name="connsiteY6" fmla="*/ 4133 h 10151"/>
              <a:gd name="connsiteX7" fmla="*/ 9008 w 10181"/>
              <a:gd name="connsiteY7" fmla="*/ 3667 h 10151"/>
              <a:gd name="connsiteX8" fmla="*/ 9503 w 10181"/>
              <a:gd name="connsiteY8" fmla="*/ 1194 h 10151"/>
              <a:gd name="connsiteX9" fmla="*/ 9432 w 10181"/>
              <a:gd name="connsiteY9" fmla="*/ 634 h 10151"/>
              <a:gd name="connsiteX10" fmla="*/ 9855 w 10181"/>
              <a:gd name="connsiteY10" fmla="*/ 1334 h 10151"/>
              <a:gd name="connsiteX11" fmla="*/ 9573 w 10181"/>
              <a:gd name="connsiteY11" fmla="*/ 4646 h 10151"/>
              <a:gd name="connsiteX12" fmla="*/ 8374 w 10181"/>
              <a:gd name="connsiteY12" fmla="*/ 6699 h 10151"/>
              <a:gd name="connsiteX13" fmla="*/ 8093 w 10181"/>
              <a:gd name="connsiteY13" fmla="*/ 7352 h 10151"/>
              <a:gd name="connsiteX14" fmla="*/ 7036 w 10181"/>
              <a:gd name="connsiteY14" fmla="*/ 5999 h 10151"/>
              <a:gd name="connsiteX15" fmla="*/ 7248 w 10181"/>
              <a:gd name="connsiteY15" fmla="*/ 4507 h 10151"/>
              <a:gd name="connsiteX16" fmla="*/ 6684 w 10181"/>
              <a:gd name="connsiteY16" fmla="*/ 5486 h 10151"/>
              <a:gd name="connsiteX17" fmla="*/ 6684 w 10181"/>
              <a:gd name="connsiteY17" fmla="*/ 7399 h 10151"/>
              <a:gd name="connsiteX18" fmla="*/ 6049 w 10181"/>
              <a:gd name="connsiteY18" fmla="*/ 9078 h 10151"/>
              <a:gd name="connsiteX19" fmla="*/ 4359 w 10181"/>
              <a:gd name="connsiteY19" fmla="*/ 10151 h 10151"/>
              <a:gd name="connsiteX20" fmla="*/ 3583 w 10181"/>
              <a:gd name="connsiteY20" fmla="*/ 8238 h 10151"/>
              <a:gd name="connsiteX21" fmla="*/ 2385 w 10181"/>
              <a:gd name="connsiteY21" fmla="*/ 5159 h 10151"/>
              <a:gd name="connsiteX22" fmla="*/ 2737 w 10181"/>
              <a:gd name="connsiteY22" fmla="*/ 4180 h 10151"/>
              <a:gd name="connsiteX23" fmla="*/ 2104 w 10181"/>
              <a:gd name="connsiteY23" fmla="*/ 4973 h 10151"/>
              <a:gd name="connsiteX24" fmla="*/ 1822 w 10181"/>
              <a:gd name="connsiteY24" fmla="*/ 5999 h 10151"/>
              <a:gd name="connsiteX25" fmla="*/ 975 w 10181"/>
              <a:gd name="connsiteY25" fmla="*/ 6746 h 10151"/>
              <a:gd name="connsiteX26" fmla="*/ 271 w 10181"/>
              <a:gd name="connsiteY26" fmla="*/ 3433 h 10151"/>
              <a:gd name="connsiteX27" fmla="*/ 422 w 10181"/>
              <a:gd name="connsiteY27" fmla="*/ 43 h 10151"/>
              <a:gd name="connsiteX28" fmla="*/ 1286 w 10181"/>
              <a:gd name="connsiteY28" fmla="*/ 151 h 10151"/>
              <a:gd name="connsiteX29" fmla="*/ 1540 w 10181"/>
              <a:gd name="connsiteY29" fmla="*/ 3526 h 10151"/>
              <a:gd name="connsiteX30" fmla="*/ 3935 w 10181"/>
              <a:gd name="connsiteY30" fmla="*/ 1847 h 10151"/>
              <a:gd name="connsiteX0" fmla="*/ 3935 w 10181"/>
              <a:gd name="connsiteY0" fmla="*/ 1847 h 10151"/>
              <a:gd name="connsiteX1" fmla="*/ 3583 w 10181"/>
              <a:gd name="connsiteY1" fmla="*/ 2920 h 10151"/>
              <a:gd name="connsiteX2" fmla="*/ 4218 w 10181"/>
              <a:gd name="connsiteY2" fmla="*/ 4786 h 10151"/>
              <a:gd name="connsiteX3" fmla="*/ 5274 w 10181"/>
              <a:gd name="connsiteY3" fmla="*/ 5999 h 10151"/>
              <a:gd name="connsiteX4" fmla="*/ 6190 w 10181"/>
              <a:gd name="connsiteY4" fmla="*/ 3900 h 10151"/>
              <a:gd name="connsiteX5" fmla="*/ 8304 w 10181"/>
              <a:gd name="connsiteY5" fmla="*/ 2174 h 10151"/>
              <a:gd name="connsiteX6" fmla="*/ 8445 w 10181"/>
              <a:gd name="connsiteY6" fmla="*/ 4133 h 10151"/>
              <a:gd name="connsiteX7" fmla="*/ 9008 w 10181"/>
              <a:gd name="connsiteY7" fmla="*/ 3667 h 10151"/>
              <a:gd name="connsiteX8" fmla="*/ 9503 w 10181"/>
              <a:gd name="connsiteY8" fmla="*/ 1194 h 10151"/>
              <a:gd name="connsiteX9" fmla="*/ 9432 w 10181"/>
              <a:gd name="connsiteY9" fmla="*/ 634 h 10151"/>
              <a:gd name="connsiteX10" fmla="*/ 9855 w 10181"/>
              <a:gd name="connsiteY10" fmla="*/ 1334 h 10151"/>
              <a:gd name="connsiteX11" fmla="*/ 9573 w 10181"/>
              <a:gd name="connsiteY11" fmla="*/ 4646 h 10151"/>
              <a:gd name="connsiteX12" fmla="*/ 8374 w 10181"/>
              <a:gd name="connsiteY12" fmla="*/ 6699 h 10151"/>
              <a:gd name="connsiteX13" fmla="*/ 8093 w 10181"/>
              <a:gd name="connsiteY13" fmla="*/ 7352 h 10151"/>
              <a:gd name="connsiteX14" fmla="*/ 7036 w 10181"/>
              <a:gd name="connsiteY14" fmla="*/ 5999 h 10151"/>
              <a:gd name="connsiteX15" fmla="*/ 7248 w 10181"/>
              <a:gd name="connsiteY15" fmla="*/ 4507 h 10151"/>
              <a:gd name="connsiteX16" fmla="*/ 6684 w 10181"/>
              <a:gd name="connsiteY16" fmla="*/ 5486 h 10151"/>
              <a:gd name="connsiteX17" fmla="*/ 6684 w 10181"/>
              <a:gd name="connsiteY17" fmla="*/ 7399 h 10151"/>
              <a:gd name="connsiteX18" fmla="*/ 6049 w 10181"/>
              <a:gd name="connsiteY18" fmla="*/ 9078 h 10151"/>
              <a:gd name="connsiteX19" fmla="*/ 4359 w 10181"/>
              <a:gd name="connsiteY19" fmla="*/ 10151 h 10151"/>
              <a:gd name="connsiteX20" fmla="*/ 3583 w 10181"/>
              <a:gd name="connsiteY20" fmla="*/ 8238 h 10151"/>
              <a:gd name="connsiteX21" fmla="*/ 2385 w 10181"/>
              <a:gd name="connsiteY21" fmla="*/ 5159 h 10151"/>
              <a:gd name="connsiteX22" fmla="*/ 2737 w 10181"/>
              <a:gd name="connsiteY22" fmla="*/ 4180 h 10151"/>
              <a:gd name="connsiteX23" fmla="*/ 2104 w 10181"/>
              <a:gd name="connsiteY23" fmla="*/ 4973 h 10151"/>
              <a:gd name="connsiteX24" fmla="*/ 1822 w 10181"/>
              <a:gd name="connsiteY24" fmla="*/ 5999 h 10151"/>
              <a:gd name="connsiteX25" fmla="*/ 975 w 10181"/>
              <a:gd name="connsiteY25" fmla="*/ 6746 h 10151"/>
              <a:gd name="connsiteX26" fmla="*/ 271 w 10181"/>
              <a:gd name="connsiteY26" fmla="*/ 3433 h 10151"/>
              <a:gd name="connsiteX27" fmla="*/ 422 w 10181"/>
              <a:gd name="connsiteY27" fmla="*/ 43 h 10151"/>
              <a:gd name="connsiteX28" fmla="*/ 1286 w 10181"/>
              <a:gd name="connsiteY28" fmla="*/ 151 h 10151"/>
              <a:gd name="connsiteX29" fmla="*/ 1540 w 10181"/>
              <a:gd name="connsiteY29" fmla="*/ 3526 h 10151"/>
              <a:gd name="connsiteX30" fmla="*/ 3935 w 10181"/>
              <a:gd name="connsiteY30" fmla="*/ 1847 h 10151"/>
              <a:gd name="connsiteX0" fmla="*/ 3717 w 9963"/>
              <a:gd name="connsiteY0" fmla="*/ 1696 h 10000"/>
              <a:gd name="connsiteX1" fmla="*/ 3365 w 9963"/>
              <a:gd name="connsiteY1" fmla="*/ 2769 h 10000"/>
              <a:gd name="connsiteX2" fmla="*/ 4000 w 9963"/>
              <a:gd name="connsiteY2" fmla="*/ 4635 h 10000"/>
              <a:gd name="connsiteX3" fmla="*/ 5056 w 9963"/>
              <a:gd name="connsiteY3" fmla="*/ 5848 h 10000"/>
              <a:gd name="connsiteX4" fmla="*/ 5972 w 9963"/>
              <a:gd name="connsiteY4" fmla="*/ 3749 h 10000"/>
              <a:gd name="connsiteX5" fmla="*/ 8086 w 9963"/>
              <a:gd name="connsiteY5" fmla="*/ 2023 h 10000"/>
              <a:gd name="connsiteX6" fmla="*/ 8227 w 9963"/>
              <a:gd name="connsiteY6" fmla="*/ 3982 h 10000"/>
              <a:gd name="connsiteX7" fmla="*/ 8790 w 9963"/>
              <a:gd name="connsiteY7" fmla="*/ 3516 h 10000"/>
              <a:gd name="connsiteX8" fmla="*/ 9285 w 9963"/>
              <a:gd name="connsiteY8" fmla="*/ 1043 h 10000"/>
              <a:gd name="connsiteX9" fmla="*/ 9214 w 9963"/>
              <a:gd name="connsiteY9" fmla="*/ 483 h 10000"/>
              <a:gd name="connsiteX10" fmla="*/ 9637 w 9963"/>
              <a:gd name="connsiteY10" fmla="*/ 1183 h 10000"/>
              <a:gd name="connsiteX11" fmla="*/ 9355 w 9963"/>
              <a:gd name="connsiteY11" fmla="*/ 4495 h 10000"/>
              <a:gd name="connsiteX12" fmla="*/ 8156 w 9963"/>
              <a:gd name="connsiteY12" fmla="*/ 6548 h 10000"/>
              <a:gd name="connsiteX13" fmla="*/ 7875 w 9963"/>
              <a:gd name="connsiteY13" fmla="*/ 7201 h 10000"/>
              <a:gd name="connsiteX14" fmla="*/ 6818 w 9963"/>
              <a:gd name="connsiteY14" fmla="*/ 5848 h 10000"/>
              <a:gd name="connsiteX15" fmla="*/ 7030 w 9963"/>
              <a:gd name="connsiteY15" fmla="*/ 4356 h 10000"/>
              <a:gd name="connsiteX16" fmla="*/ 6466 w 9963"/>
              <a:gd name="connsiteY16" fmla="*/ 5335 h 10000"/>
              <a:gd name="connsiteX17" fmla="*/ 6466 w 9963"/>
              <a:gd name="connsiteY17" fmla="*/ 7248 h 10000"/>
              <a:gd name="connsiteX18" fmla="*/ 5831 w 9963"/>
              <a:gd name="connsiteY18" fmla="*/ 8927 h 10000"/>
              <a:gd name="connsiteX19" fmla="*/ 4141 w 9963"/>
              <a:gd name="connsiteY19" fmla="*/ 10000 h 10000"/>
              <a:gd name="connsiteX20" fmla="*/ 3365 w 9963"/>
              <a:gd name="connsiteY20" fmla="*/ 8087 h 10000"/>
              <a:gd name="connsiteX21" fmla="*/ 2167 w 9963"/>
              <a:gd name="connsiteY21" fmla="*/ 5008 h 10000"/>
              <a:gd name="connsiteX22" fmla="*/ 2519 w 9963"/>
              <a:gd name="connsiteY22" fmla="*/ 4029 h 10000"/>
              <a:gd name="connsiteX23" fmla="*/ 1886 w 9963"/>
              <a:gd name="connsiteY23" fmla="*/ 4822 h 10000"/>
              <a:gd name="connsiteX24" fmla="*/ 1604 w 9963"/>
              <a:gd name="connsiteY24" fmla="*/ 5848 h 10000"/>
              <a:gd name="connsiteX25" fmla="*/ 757 w 9963"/>
              <a:gd name="connsiteY25" fmla="*/ 6595 h 10000"/>
              <a:gd name="connsiteX26" fmla="*/ 53 w 9963"/>
              <a:gd name="connsiteY26" fmla="*/ 3282 h 10000"/>
              <a:gd name="connsiteX27" fmla="*/ 992 w 9963"/>
              <a:gd name="connsiteY27" fmla="*/ 132 h 10000"/>
              <a:gd name="connsiteX28" fmla="*/ 1068 w 9963"/>
              <a:gd name="connsiteY28" fmla="*/ 0 h 10000"/>
              <a:gd name="connsiteX29" fmla="*/ 1322 w 9963"/>
              <a:gd name="connsiteY29" fmla="*/ 3375 h 10000"/>
              <a:gd name="connsiteX30" fmla="*/ 3717 w 9963"/>
              <a:gd name="connsiteY30" fmla="*/ 1696 h 10000"/>
              <a:gd name="connsiteX0" fmla="*/ 3752 w 10021"/>
              <a:gd name="connsiteY0" fmla="*/ 1696 h 10000"/>
              <a:gd name="connsiteX1" fmla="*/ 3398 w 10021"/>
              <a:gd name="connsiteY1" fmla="*/ 2769 h 10000"/>
              <a:gd name="connsiteX2" fmla="*/ 4036 w 10021"/>
              <a:gd name="connsiteY2" fmla="*/ 4635 h 10000"/>
              <a:gd name="connsiteX3" fmla="*/ 5096 w 10021"/>
              <a:gd name="connsiteY3" fmla="*/ 5848 h 10000"/>
              <a:gd name="connsiteX4" fmla="*/ 6015 w 10021"/>
              <a:gd name="connsiteY4" fmla="*/ 3749 h 10000"/>
              <a:gd name="connsiteX5" fmla="*/ 8137 w 10021"/>
              <a:gd name="connsiteY5" fmla="*/ 2023 h 10000"/>
              <a:gd name="connsiteX6" fmla="*/ 8279 w 10021"/>
              <a:gd name="connsiteY6" fmla="*/ 3982 h 10000"/>
              <a:gd name="connsiteX7" fmla="*/ 8844 w 10021"/>
              <a:gd name="connsiteY7" fmla="*/ 3516 h 10000"/>
              <a:gd name="connsiteX8" fmla="*/ 9340 w 10021"/>
              <a:gd name="connsiteY8" fmla="*/ 1043 h 10000"/>
              <a:gd name="connsiteX9" fmla="*/ 9269 w 10021"/>
              <a:gd name="connsiteY9" fmla="*/ 483 h 10000"/>
              <a:gd name="connsiteX10" fmla="*/ 9694 w 10021"/>
              <a:gd name="connsiteY10" fmla="*/ 1183 h 10000"/>
              <a:gd name="connsiteX11" fmla="*/ 9411 w 10021"/>
              <a:gd name="connsiteY11" fmla="*/ 4495 h 10000"/>
              <a:gd name="connsiteX12" fmla="*/ 8207 w 10021"/>
              <a:gd name="connsiteY12" fmla="*/ 6548 h 10000"/>
              <a:gd name="connsiteX13" fmla="*/ 7925 w 10021"/>
              <a:gd name="connsiteY13" fmla="*/ 7201 h 10000"/>
              <a:gd name="connsiteX14" fmla="*/ 6864 w 10021"/>
              <a:gd name="connsiteY14" fmla="*/ 5848 h 10000"/>
              <a:gd name="connsiteX15" fmla="*/ 7077 w 10021"/>
              <a:gd name="connsiteY15" fmla="*/ 4356 h 10000"/>
              <a:gd name="connsiteX16" fmla="*/ 6511 w 10021"/>
              <a:gd name="connsiteY16" fmla="*/ 5335 h 10000"/>
              <a:gd name="connsiteX17" fmla="*/ 6511 w 10021"/>
              <a:gd name="connsiteY17" fmla="*/ 7248 h 10000"/>
              <a:gd name="connsiteX18" fmla="*/ 5874 w 10021"/>
              <a:gd name="connsiteY18" fmla="*/ 8927 h 10000"/>
              <a:gd name="connsiteX19" fmla="*/ 4177 w 10021"/>
              <a:gd name="connsiteY19" fmla="*/ 10000 h 10000"/>
              <a:gd name="connsiteX20" fmla="*/ 3398 w 10021"/>
              <a:gd name="connsiteY20" fmla="*/ 8087 h 10000"/>
              <a:gd name="connsiteX21" fmla="*/ 2196 w 10021"/>
              <a:gd name="connsiteY21" fmla="*/ 5008 h 10000"/>
              <a:gd name="connsiteX22" fmla="*/ 2549 w 10021"/>
              <a:gd name="connsiteY22" fmla="*/ 4029 h 10000"/>
              <a:gd name="connsiteX23" fmla="*/ 1914 w 10021"/>
              <a:gd name="connsiteY23" fmla="*/ 4822 h 10000"/>
              <a:gd name="connsiteX24" fmla="*/ 1631 w 10021"/>
              <a:gd name="connsiteY24" fmla="*/ 5848 h 10000"/>
              <a:gd name="connsiteX25" fmla="*/ 781 w 10021"/>
              <a:gd name="connsiteY25" fmla="*/ 6595 h 10000"/>
              <a:gd name="connsiteX26" fmla="*/ 74 w 10021"/>
              <a:gd name="connsiteY26" fmla="*/ 3282 h 10000"/>
              <a:gd name="connsiteX27" fmla="*/ 1017 w 10021"/>
              <a:gd name="connsiteY27" fmla="*/ 132 h 10000"/>
              <a:gd name="connsiteX28" fmla="*/ 1093 w 10021"/>
              <a:gd name="connsiteY28" fmla="*/ 0 h 10000"/>
              <a:gd name="connsiteX29" fmla="*/ 1348 w 10021"/>
              <a:gd name="connsiteY29" fmla="*/ 3375 h 10000"/>
              <a:gd name="connsiteX30" fmla="*/ 3752 w 10021"/>
              <a:gd name="connsiteY30" fmla="*/ 1696 h 10000"/>
              <a:gd name="connsiteX0" fmla="*/ 3752 w 10021"/>
              <a:gd name="connsiteY0" fmla="*/ 1696 h 10000"/>
              <a:gd name="connsiteX1" fmla="*/ 3398 w 10021"/>
              <a:gd name="connsiteY1" fmla="*/ 2769 h 10000"/>
              <a:gd name="connsiteX2" fmla="*/ 4036 w 10021"/>
              <a:gd name="connsiteY2" fmla="*/ 4635 h 10000"/>
              <a:gd name="connsiteX3" fmla="*/ 5096 w 10021"/>
              <a:gd name="connsiteY3" fmla="*/ 5848 h 10000"/>
              <a:gd name="connsiteX4" fmla="*/ 6015 w 10021"/>
              <a:gd name="connsiteY4" fmla="*/ 3749 h 10000"/>
              <a:gd name="connsiteX5" fmla="*/ 8137 w 10021"/>
              <a:gd name="connsiteY5" fmla="*/ 2023 h 10000"/>
              <a:gd name="connsiteX6" fmla="*/ 8279 w 10021"/>
              <a:gd name="connsiteY6" fmla="*/ 3982 h 10000"/>
              <a:gd name="connsiteX7" fmla="*/ 8844 w 10021"/>
              <a:gd name="connsiteY7" fmla="*/ 3516 h 10000"/>
              <a:gd name="connsiteX8" fmla="*/ 9340 w 10021"/>
              <a:gd name="connsiteY8" fmla="*/ 1043 h 10000"/>
              <a:gd name="connsiteX9" fmla="*/ 9269 w 10021"/>
              <a:gd name="connsiteY9" fmla="*/ 483 h 10000"/>
              <a:gd name="connsiteX10" fmla="*/ 9694 w 10021"/>
              <a:gd name="connsiteY10" fmla="*/ 1183 h 10000"/>
              <a:gd name="connsiteX11" fmla="*/ 9411 w 10021"/>
              <a:gd name="connsiteY11" fmla="*/ 4495 h 10000"/>
              <a:gd name="connsiteX12" fmla="*/ 8207 w 10021"/>
              <a:gd name="connsiteY12" fmla="*/ 6548 h 10000"/>
              <a:gd name="connsiteX13" fmla="*/ 7925 w 10021"/>
              <a:gd name="connsiteY13" fmla="*/ 7201 h 10000"/>
              <a:gd name="connsiteX14" fmla="*/ 6864 w 10021"/>
              <a:gd name="connsiteY14" fmla="*/ 5848 h 10000"/>
              <a:gd name="connsiteX15" fmla="*/ 7077 w 10021"/>
              <a:gd name="connsiteY15" fmla="*/ 4356 h 10000"/>
              <a:gd name="connsiteX16" fmla="*/ 6511 w 10021"/>
              <a:gd name="connsiteY16" fmla="*/ 5335 h 10000"/>
              <a:gd name="connsiteX17" fmla="*/ 6511 w 10021"/>
              <a:gd name="connsiteY17" fmla="*/ 7248 h 10000"/>
              <a:gd name="connsiteX18" fmla="*/ 5874 w 10021"/>
              <a:gd name="connsiteY18" fmla="*/ 8927 h 10000"/>
              <a:gd name="connsiteX19" fmla="*/ 4177 w 10021"/>
              <a:gd name="connsiteY19" fmla="*/ 10000 h 10000"/>
              <a:gd name="connsiteX20" fmla="*/ 3398 w 10021"/>
              <a:gd name="connsiteY20" fmla="*/ 8087 h 10000"/>
              <a:gd name="connsiteX21" fmla="*/ 2196 w 10021"/>
              <a:gd name="connsiteY21" fmla="*/ 5008 h 10000"/>
              <a:gd name="connsiteX22" fmla="*/ 2549 w 10021"/>
              <a:gd name="connsiteY22" fmla="*/ 4029 h 10000"/>
              <a:gd name="connsiteX23" fmla="*/ 1914 w 10021"/>
              <a:gd name="connsiteY23" fmla="*/ 4822 h 10000"/>
              <a:gd name="connsiteX24" fmla="*/ 1631 w 10021"/>
              <a:gd name="connsiteY24" fmla="*/ 5848 h 10000"/>
              <a:gd name="connsiteX25" fmla="*/ 781 w 10021"/>
              <a:gd name="connsiteY25" fmla="*/ 6595 h 10000"/>
              <a:gd name="connsiteX26" fmla="*/ 74 w 10021"/>
              <a:gd name="connsiteY26" fmla="*/ 3282 h 10000"/>
              <a:gd name="connsiteX27" fmla="*/ 1017 w 10021"/>
              <a:gd name="connsiteY27" fmla="*/ 132 h 10000"/>
              <a:gd name="connsiteX28" fmla="*/ 1093 w 10021"/>
              <a:gd name="connsiteY28" fmla="*/ 0 h 10000"/>
              <a:gd name="connsiteX29" fmla="*/ 1348 w 10021"/>
              <a:gd name="connsiteY29" fmla="*/ 3375 h 10000"/>
              <a:gd name="connsiteX30" fmla="*/ 3752 w 10021"/>
              <a:gd name="connsiteY30" fmla="*/ 16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21" h="10000">
                <a:moveTo>
                  <a:pt x="3752" y="1696"/>
                </a:moveTo>
                <a:cubicBezTo>
                  <a:pt x="3610" y="2069"/>
                  <a:pt x="3469" y="2396"/>
                  <a:pt x="3398" y="2769"/>
                </a:cubicBezTo>
                <a:cubicBezTo>
                  <a:pt x="3257" y="3469"/>
                  <a:pt x="3540" y="4029"/>
                  <a:pt x="4036" y="4635"/>
                </a:cubicBezTo>
                <a:cubicBezTo>
                  <a:pt x="4389" y="5008"/>
                  <a:pt x="4742" y="5429"/>
                  <a:pt x="5096" y="5848"/>
                </a:cubicBezTo>
                <a:cubicBezTo>
                  <a:pt x="5167" y="5101"/>
                  <a:pt x="5449" y="4403"/>
                  <a:pt x="6015" y="3749"/>
                </a:cubicBezTo>
                <a:cubicBezTo>
                  <a:pt x="6511" y="3096"/>
                  <a:pt x="7218" y="2536"/>
                  <a:pt x="8137" y="2023"/>
                </a:cubicBezTo>
                <a:cubicBezTo>
                  <a:pt x="8349" y="2676"/>
                  <a:pt x="8420" y="3329"/>
                  <a:pt x="8279" y="3982"/>
                </a:cubicBezTo>
                <a:cubicBezTo>
                  <a:pt x="8632" y="3889"/>
                  <a:pt x="8773" y="3703"/>
                  <a:pt x="8844" y="3516"/>
                </a:cubicBezTo>
                <a:cubicBezTo>
                  <a:pt x="9411" y="2722"/>
                  <a:pt x="9481" y="1883"/>
                  <a:pt x="9340" y="1043"/>
                </a:cubicBezTo>
                <a:cubicBezTo>
                  <a:pt x="9340" y="857"/>
                  <a:pt x="9269" y="670"/>
                  <a:pt x="9269" y="483"/>
                </a:cubicBezTo>
                <a:cubicBezTo>
                  <a:pt x="9411" y="717"/>
                  <a:pt x="9623" y="950"/>
                  <a:pt x="9694" y="1183"/>
                </a:cubicBezTo>
                <a:cubicBezTo>
                  <a:pt x="10259" y="2349"/>
                  <a:pt x="10047" y="3422"/>
                  <a:pt x="9411" y="4495"/>
                </a:cubicBezTo>
                <a:cubicBezTo>
                  <a:pt x="9057" y="5195"/>
                  <a:pt x="8562" y="5895"/>
                  <a:pt x="8207" y="6548"/>
                </a:cubicBezTo>
                <a:cubicBezTo>
                  <a:pt x="8067" y="6781"/>
                  <a:pt x="7996" y="6968"/>
                  <a:pt x="7925" y="7201"/>
                </a:cubicBezTo>
                <a:cubicBezTo>
                  <a:pt x="7501" y="6781"/>
                  <a:pt x="7077" y="6361"/>
                  <a:pt x="6864" y="5848"/>
                </a:cubicBezTo>
                <a:cubicBezTo>
                  <a:pt x="6723" y="5335"/>
                  <a:pt x="6864" y="4822"/>
                  <a:pt x="7077" y="4356"/>
                </a:cubicBezTo>
                <a:cubicBezTo>
                  <a:pt x="6723" y="4635"/>
                  <a:pt x="6581" y="4962"/>
                  <a:pt x="6511" y="5335"/>
                </a:cubicBezTo>
                <a:lnTo>
                  <a:pt x="6511" y="7248"/>
                </a:lnTo>
                <a:cubicBezTo>
                  <a:pt x="6511" y="7808"/>
                  <a:pt x="6369" y="8414"/>
                  <a:pt x="5874" y="8927"/>
                </a:cubicBezTo>
                <a:cubicBezTo>
                  <a:pt x="5449" y="9394"/>
                  <a:pt x="4954" y="9766"/>
                  <a:pt x="4177" y="10000"/>
                </a:cubicBezTo>
                <a:cubicBezTo>
                  <a:pt x="4318" y="9253"/>
                  <a:pt x="3752" y="8694"/>
                  <a:pt x="3398" y="8087"/>
                </a:cubicBezTo>
                <a:cubicBezTo>
                  <a:pt x="2691" y="7108"/>
                  <a:pt x="1984" y="6128"/>
                  <a:pt x="2196" y="5008"/>
                </a:cubicBezTo>
                <a:cubicBezTo>
                  <a:pt x="2267" y="4682"/>
                  <a:pt x="2409" y="4403"/>
                  <a:pt x="2549" y="4029"/>
                </a:cubicBezTo>
                <a:cubicBezTo>
                  <a:pt x="2126" y="4262"/>
                  <a:pt x="1984" y="4542"/>
                  <a:pt x="1914" y="4822"/>
                </a:cubicBezTo>
                <a:cubicBezTo>
                  <a:pt x="1772" y="5148"/>
                  <a:pt x="1701" y="5522"/>
                  <a:pt x="1631" y="5848"/>
                </a:cubicBezTo>
                <a:cubicBezTo>
                  <a:pt x="1489" y="6175"/>
                  <a:pt x="1206" y="6455"/>
                  <a:pt x="781" y="6595"/>
                </a:cubicBezTo>
                <a:cubicBezTo>
                  <a:pt x="499" y="5475"/>
                  <a:pt x="216" y="4403"/>
                  <a:pt x="74" y="3282"/>
                </a:cubicBezTo>
                <a:cubicBezTo>
                  <a:pt x="-138" y="2349"/>
                  <a:pt x="80" y="1023"/>
                  <a:pt x="1017" y="132"/>
                </a:cubicBezTo>
                <a:cubicBezTo>
                  <a:pt x="1228" y="-55"/>
                  <a:pt x="880" y="187"/>
                  <a:pt x="1093" y="0"/>
                </a:cubicBezTo>
                <a:cubicBezTo>
                  <a:pt x="658" y="1479"/>
                  <a:pt x="711" y="2209"/>
                  <a:pt x="1348" y="3375"/>
                </a:cubicBezTo>
                <a:cubicBezTo>
                  <a:pt x="1843" y="2583"/>
                  <a:pt x="2691" y="2069"/>
                  <a:pt x="3752" y="16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Marcador de contenido 2">
            <a:extLst>
              <a:ext uri="{FF2B5EF4-FFF2-40B4-BE49-F238E27FC236}">
                <a16:creationId xmlns:a16="http://schemas.microsoft.com/office/drawing/2014/main" id="{85B438BF-34AA-4864-9203-0362EE4BFE4B}"/>
              </a:ext>
            </a:extLst>
          </p:cNvPr>
          <p:cNvSpPr txBox="1">
            <a:spLocks/>
          </p:cNvSpPr>
          <p:nvPr/>
        </p:nvSpPr>
        <p:spPr>
          <a:xfrm>
            <a:off x="545788" y="3953065"/>
            <a:ext cx="5257800" cy="253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Sergio García </a:t>
            </a:r>
            <a:r>
              <a:rPr lang="en-US" b="1" dirty="0" err="1"/>
              <a:t>Prados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serga155</a:t>
            </a:r>
          </a:p>
          <a:p>
            <a:pPr marL="0" indent="0">
              <a:buNone/>
            </a:pPr>
            <a:r>
              <a:rPr lang="en-US" b="1" dirty="0"/>
              <a:t>Roberto </a:t>
            </a:r>
            <a:r>
              <a:rPr lang="en-US" b="1" dirty="0" err="1"/>
              <a:t>Corrochano</a:t>
            </a:r>
            <a:r>
              <a:rPr lang="en-US" b="1" dirty="0"/>
              <a:t> </a:t>
            </a:r>
            <a:r>
              <a:rPr lang="en-US" b="1" dirty="0" err="1"/>
              <a:t>Piqueras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robco726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Linköping University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60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8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9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3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7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5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9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2" dur="3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7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57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/>
      <p:bldP spid="422" grpId="0"/>
      <p:bldP spid="220" grpId="0" animBg="1"/>
      <p:bldP spid="2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5" y="865521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Problems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32B1BDA-C0C4-4353-B306-7771FAACBA54}"/>
              </a:ext>
            </a:extLst>
          </p:cNvPr>
          <p:cNvSpPr txBox="1">
            <a:spLocks/>
          </p:cNvSpPr>
          <p:nvPr/>
        </p:nvSpPr>
        <p:spPr>
          <a:xfrm>
            <a:off x="1205259" y="2158549"/>
            <a:ext cx="4649442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Texture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planets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objeto, burbuja&#10;&#10;Descripción generada automáticamente">
            <a:extLst>
              <a:ext uri="{FF2B5EF4-FFF2-40B4-BE49-F238E27FC236}">
                <a16:creationId xmlns:a16="http://schemas.microsoft.com/office/drawing/2014/main" id="{9B7F1CBC-A8F6-4BA4-8081-61EC1F73E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35" b="69814" l="58250" r="94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50" t="31475" r="1250" b="25926"/>
          <a:stretch/>
        </p:blipFill>
        <p:spPr>
          <a:xfrm>
            <a:off x="1730375" y="2813206"/>
            <a:ext cx="2743200" cy="2921452"/>
          </a:xfrm>
          <a:prstGeom prst="rect">
            <a:avLst/>
          </a:prstGeom>
        </p:spPr>
      </p:pic>
      <p:pic>
        <p:nvPicPr>
          <p:cNvPr id="10" name="Imagen 9" descr="Imagen que contiene oscuro, balón, bola de billar&#10;&#10;Descripción generada automáticamente">
            <a:extLst>
              <a:ext uri="{FF2B5EF4-FFF2-40B4-BE49-F238E27FC236}">
                <a16:creationId xmlns:a16="http://schemas.microsoft.com/office/drawing/2014/main" id="{4280D756-2242-4E98-97AB-C363BEAFC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31" b="64038" l="34479" r="61979">
                        <a14:foregroundMark x1="61771" y1="49423" x2="61771" y2="51154"/>
                        <a14:foregroundMark x1="49063" y1="39231" x2="51458" y2="3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36296" r="34552" b="32796"/>
          <a:stretch/>
        </p:blipFill>
        <p:spPr>
          <a:xfrm>
            <a:off x="7588250" y="2972596"/>
            <a:ext cx="2322948" cy="2267276"/>
          </a:xfrm>
          <a:prstGeom prst="rect">
            <a:avLst/>
          </a:prstGeom>
        </p:spPr>
      </p:pic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3412BD47-4D1D-479D-9AD3-D6DCCB32150B}"/>
              </a:ext>
            </a:extLst>
          </p:cNvPr>
          <p:cNvSpPr txBox="1">
            <a:spLocks/>
          </p:cNvSpPr>
          <p:nvPr/>
        </p:nvSpPr>
        <p:spPr>
          <a:xfrm>
            <a:off x="8164903" y="2221667"/>
            <a:ext cx="141089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solidFill>
                  <a:schemeClr val="bg1"/>
                </a:solidFill>
              </a:rPr>
              <a:t>FIXED!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D451F5D-BDDD-4541-99D3-B4F54242B68E}"/>
              </a:ext>
            </a:extLst>
          </p:cNvPr>
          <p:cNvGrpSpPr/>
          <p:nvPr/>
        </p:nvGrpSpPr>
        <p:grpSpPr>
          <a:xfrm>
            <a:off x="4998692" y="2939443"/>
            <a:ext cx="2322948" cy="1505557"/>
            <a:chOff x="4998692" y="2939443"/>
            <a:chExt cx="2322948" cy="1505557"/>
          </a:xfrm>
        </p:grpSpPr>
        <p:sp>
          <p:nvSpPr>
            <p:cNvPr id="11" name="Flecha: a la derecha 10">
              <a:extLst>
                <a:ext uri="{FF2B5EF4-FFF2-40B4-BE49-F238E27FC236}">
                  <a16:creationId xmlns:a16="http://schemas.microsoft.com/office/drawing/2014/main" id="{52AAEEBE-3988-47F6-A647-AFE97717354D}"/>
                </a:ext>
              </a:extLst>
            </p:cNvPr>
            <p:cNvSpPr/>
            <p:nvPr/>
          </p:nvSpPr>
          <p:spPr>
            <a:xfrm>
              <a:off x="5041900" y="3594100"/>
              <a:ext cx="1993900" cy="850900"/>
            </a:xfrm>
            <a:prstGeom prst="rightArrow">
              <a:avLst>
                <a:gd name="adj1" fmla="val 52985"/>
                <a:gd name="adj2" fmla="val 574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7014C33-898F-4B4B-80DB-60F4DFA719A4}"/>
                </a:ext>
              </a:extLst>
            </p:cNvPr>
            <p:cNvSpPr txBox="1"/>
            <p:nvPr/>
          </p:nvSpPr>
          <p:spPr>
            <a:xfrm>
              <a:off x="4998692" y="2939443"/>
              <a:ext cx="2322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b="1" dirty="0" err="1">
                  <a:solidFill>
                    <a:schemeClr val="bg1"/>
                  </a:solidFill>
                </a:rPr>
                <a:t>Later</a:t>
              </a:r>
              <a:r>
                <a:rPr lang="es-ES" sz="3200" b="1" dirty="0">
                  <a:solidFill>
                    <a:schemeClr val="bg1"/>
                  </a:solidFill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</a:rPr>
                <a:t>on</a:t>
              </a:r>
              <a:r>
                <a:rPr lang="es-ES" sz="3200" b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5" y="865521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Problems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32B1BDA-C0C4-4353-B306-7771FAACBA54}"/>
              </a:ext>
            </a:extLst>
          </p:cNvPr>
          <p:cNvSpPr txBox="1">
            <a:spLocks/>
          </p:cNvSpPr>
          <p:nvPr/>
        </p:nvSpPr>
        <p:spPr>
          <a:xfrm>
            <a:off x="1205259" y="2158549"/>
            <a:ext cx="4649442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Bad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shading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3412BD47-4D1D-479D-9AD3-D6DCCB32150B}"/>
              </a:ext>
            </a:extLst>
          </p:cNvPr>
          <p:cNvSpPr txBox="1">
            <a:spLocks/>
          </p:cNvSpPr>
          <p:nvPr/>
        </p:nvSpPr>
        <p:spPr>
          <a:xfrm>
            <a:off x="8164903" y="2221667"/>
            <a:ext cx="141089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solidFill>
                  <a:schemeClr val="bg1"/>
                </a:solidFill>
              </a:rPr>
              <a:t>FIXED!</a:t>
            </a:r>
          </a:p>
        </p:txBody>
      </p:sp>
      <p:pic>
        <p:nvPicPr>
          <p:cNvPr id="7" name="Imagen 6" descr="Imagen que contiene noche, oscuro, estrella, objeto de exteriores&#10;&#10;Descripción generada automáticamente">
            <a:extLst>
              <a:ext uri="{FF2B5EF4-FFF2-40B4-BE49-F238E27FC236}">
                <a16:creationId xmlns:a16="http://schemas.microsoft.com/office/drawing/2014/main" id="{76BCCE54-7FC0-4937-8874-5CDB765F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2" t="32395" r="13287" b="31475"/>
          <a:stretch/>
        </p:blipFill>
        <p:spPr>
          <a:xfrm>
            <a:off x="1205259" y="3072567"/>
            <a:ext cx="3517901" cy="2477786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9D451F5D-BDDD-4541-99D3-B4F54242B68E}"/>
              </a:ext>
            </a:extLst>
          </p:cNvPr>
          <p:cNvGrpSpPr/>
          <p:nvPr/>
        </p:nvGrpSpPr>
        <p:grpSpPr>
          <a:xfrm>
            <a:off x="4998692" y="2939443"/>
            <a:ext cx="2322948" cy="1505557"/>
            <a:chOff x="4998692" y="2939443"/>
            <a:chExt cx="2322948" cy="1505557"/>
          </a:xfrm>
        </p:grpSpPr>
        <p:sp>
          <p:nvSpPr>
            <p:cNvPr id="11" name="Flecha: a la derecha 10">
              <a:extLst>
                <a:ext uri="{FF2B5EF4-FFF2-40B4-BE49-F238E27FC236}">
                  <a16:creationId xmlns:a16="http://schemas.microsoft.com/office/drawing/2014/main" id="{52AAEEBE-3988-47F6-A647-AFE97717354D}"/>
                </a:ext>
              </a:extLst>
            </p:cNvPr>
            <p:cNvSpPr/>
            <p:nvPr/>
          </p:nvSpPr>
          <p:spPr>
            <a:xfrm>
              <a:off x="5041900" y="3594100"/>
              <a:ext cx="1993900" cy="850900"/>
            </a:xfrm>
            <a:prstGeom prst="rightArrow">
              <a:avLst>
                <a:gd name="adj1" fmla="val 52985"/>
                <a:gd name="adj2" fmla="val 574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7014C33-898F-4B4B-80DB-60F4DFA719A4}"/>
                </a:ext>
              </a:extLst>
            </p:cNvPr>
            <p:cNvSpPr txBox="1"/>
            <p:nvPr/>
          </p:nvSpPr>
          <p:spPr>
            <a:xfrm>
              <a:off x="4998692" y="2939443"/>
              <a:ext cx="2322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b="1" dirty="0" err="1">
                  <a:solidFill>
                    <a:schemeClr val="bg1"/>
                  </a:solidFill>
                </a:rPr>
                <a:t>Later</a:t>
              </a:r>
              <a:r>
                <a:rPr lang="es-ES" sz="3200" b="1" dirty="0">
                  <a:solidFill>
                    <a:schemeClr val="bg1"/>
                  </a:solidFill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</a:rPr>
                <a:t>on</a:t>
              </a:r>
              <a:r>
                <a:rPr lang="es-ES" sz="3200" b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pic>
        <p:nvPicPr>
          <p:cNvPr id="16" name="Imagen 15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7F01BA56-5E66-4B0C-9197-FC191967E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3" t="25741" r="3256" b="24815"/>
          <a:stretch/>
        </p:blipFill>
        <p:spPr>
          <a:xfrm>
            <a:off x="7640380" y="3020717"/>
            <a:ext cx="2322948" cy="22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5" y="865521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Problems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32B1BDA-C0C4-4353-B306-7771FAACBA54}"/>
              </a:ext>
            </a:extLst>
          </p:cNvPr>
          <p:cNvSpPr txBox="1">
            <a:spLocks/>
          </p:cNvSpPr>
          <p:nvPr/>
        </p:nvSpPr>
        <p:spPr>
          <a:xfrm>
            <a:off x="1205259" y="2158549"/>
            <a:ext cx="4649442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Collision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detection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3412BD47-4D1D-479D-9AD3-D6DCCB32150B}"/>
              </a:ext>
            </a:extLst>
          </p:cNvPr>
          <p:cNvSpPr txBox="1">
            <a:spLocks/>
          </p:cNvSpPr>
          <p:nvPr/>
        </p:nvSpPr>
        <p:spPr>
          <a:xfrm>
            <a:off x="8084162" y="1971700"/>
            <a:ext cx="141089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solidFill>
                  <a:schemeClr val="bg1"/>
                </a:solidFill>
              </a:rPr>
              <a:t>FIXED!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4D307-756B-445A-ADB6-33046841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4259" r="2053" b="2407"/>
          <a:stretch/>
        </p:blipFill>
        <p:spPr>
          <a:xfrm>
            <a:off x="1574800" y="2876324"/>
            <a:ext cx="3149600" cy="3313983"/>
          </a:xfrm>
          <a:prstGeom prst="rect">
            <a:avLst/>
          </a:prstGeom>
        </p:spPr>
      </p:pic>
      <p:pic>
        <p:nvPicPr>
          <p:cNvPr id="14" name="Imagen 13" descr="Imagen que contiene molusco, invertebrado, naranja&#10;&#10;Descripción generada automáticamente">
            <a:extLst>
              <a:ext uri="{FF2B5EF4-FFF2-40B4-BE49-F238E27FC236}">
                <a16:creationId xmlns:a16="http://schemas.microsoft.com/office/drawing/2014/main" id="{49890154-F0F7-405A-B036-B1B5C9573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18" b="81508" l="25505" r="71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23019" r="22946" b="11993"/>
          <a:stretch/>
        </p:blipFill>
        <p:spPr>
          <a:xfrm>
            <a:off x="7238247" y="2626359"/>
            <a:ext cx="3102728" cy="3813911"/>
          </a:xfrm>
          <a:prstGeom prst="rect">
            <a:avLst/>
          </a:prstGeom>
        </p:spPr>
      </p:pic>
      <p:pic>
        <p:nvPicPr>
          <p:cNvPr id="16" name="Imagen 15" descr="Imagen que contiene molusco, invertebrado, naranja&#10;&#10;Descripción generada automáticamente">
            <a:extLst>
              <a:ext uri="{FF2B5EF4-FFF2-40B4-BE49-F238E27FC236}">
                <a16:creationId xmlns:a16="http://schemas.microsoft.com/office/drawing/2014/main" id="{39386BE5-A150-44E7-B008-9227254294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23019" r="22946" b="11993"/>
          <a:stretch/>
        </p:blipFill>
        <p:spPr>
          <a:xfrm>
            <a:off x="7238247" y="2626358"/>
            <a:ext cx="3102728" cy="381391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04DFFF0-9021-4E31-9BFF-19ECAD7683D4}"/>
              </a:ext>
            </a:extLst>
          </p:cNvPr>
          <p:cNvGrpSpPr/>
          <p:nvPr/>
        </p:nvGrpSpPr>
        <p:grpSpPr>
          <a:xfrm>
            <a:off x="4946472" y="2876324"/>
            <a:ext cx="2322948" cy="1505557"/>
            <a:chOff x="4998692" y="2939443"/>
            <a:chExt cx="2322948" cy="1505557"/>
          </a:xfrm>
        </p:grpSpPr>
        <p:sp>
          <p:nvSpPr>
            <p:cNvPr id="18" name="Flecha: a la derecha 17">
              <a:extLst>
                <a:ext uri="{FF2B5EF4-FFF2-40B4-BE49-F238E27FC236}">
                  <a16:creationId xmlns:a16="http://schemas.microsoft.com/office/drawing/2014/main" id="{28DCD089-4A14-4242-A1D5-8006E779E1B6}"/>
                </a:ext>
              </a:extLst>
            </p:cNvPr>
            <p:cNvSpPr/>
            <p:nvPr/>
          </p:nvSpPr>
          <p:spPr>
            <a:xfrm>
              <a:off x="5041900" y="3594100"/>
              <a:ext cx="1993900" cy="850900"/>
            </a:xfrm>
            <a:prstGeom prst="rightArrow">
              <a:avLst>
                <a:gd name="adj1" fmla="val 52985"/>
                <a:gd name="adj2" fmla="val 574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CC73112-E57C-4817-B4A3-C579685E9AFB}"/>
                </a:ext>
              </a:extLst>
            </p:cNvPr>
            <p:cNvSpPr txBox="1"/>
            <p:nvPr/>
          </p:nvSpPr>
          <p:spPr>
            <a:xfrm>
              <a:off x="4998692" y="2939443"/>
              <a:ext cx="23229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b="1" dirty="0" err="1">
                  <a:solidFill>
                    <a:schemeClr val="bg1"/>
                  </a:solidFill>
                </a:rPr>
                <a:t>Later</a:t>
              </a:r>
              <a:r>
                <a:rPr lang="es-ES" sz="3200" b="1" dirty="0">
                  <a:solidFill>
                    <a:schemeClr val="bg1"/>
                  </a:solidFill>
                </a:rPr>
                <a:t> </a:t>
              </a:r>
              <a:r>
                <a:rPr lang="es-ES" sz="3200" b="1" dirty="0" err="1">
                  <a:solidFill>
                    <a:schemeClr val="bg1"/>
                  </a:solidFill>
                </a:rPr>
                <a:t>on</a:t>
              </a:r>
              <a:r>
                <a:rPr lang="es-ES" sz="3200" b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0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5" y="865521"/>
            <a:ext cx="8610600" cy="1293028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AC3D46D-8C6D-4AEE-9CFD-240414324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89747"/>
              </p:ext>
            </p:extLst>
          </p:nvPr>
        </p:nvGraphicFramePr>
        <p:xfrm>
          <a:off x="1851025" y="1981200"/>
          <a:ext cx="8308975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0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Introduction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 descr="Imagen que contiene interior, música, persona&#10;&#10;Descripción generada automáticamente">
            <a:extLst>
              <a:ext uri="{FF2B5EF4-FFF2-40B4-BE49-F238E27FC236}">
                <a16:creationId xmlns:a16="http://schemas.microsoft.com/office/drawing/2014/main" id="{15B740F7-B471-43C3-AF73-4EF2B60E0936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8" b="93621" l="7000" r="91778">
                        <a14:foregroundMark x1="33111" y1="41034" x2="36667" y2="45517"/>
                        <a14:foregroundMark x1="14444" y1="30690" x2="12000" y2="36724"/>
                        <a14:foregroundMark x1="20444" y1="5517" x2="22222" y2="14828"/>
                        <a14:foregroundMark x1="50111" y1="7586" x2="51889" y2="19655"/>
                        <a14:foregroundMark x1="85778" y1="12586" x2="85778" y2="24138"/>
                        <a14:foregroundMark x1="85000" y1="7586" x2="85000" y2="7586"/>
                        <a14:foregroundMark x1="85544" y1="5808" x2="87444" y2="11034"/>
                        <a14:foregroundMark x1="70778" y1="8966" x2="69556" y2="8966"/>
                        <a14:foregroundMark x1="54889" y1="70517" x2="59667" y2="80345"/>
                        <a14:foregroundMark x1="27333" y1="80862" x2="29778" y2="85862"/>
                        <a14:foregroundMark x1="26778" y1="93793" x2="29556" y2="92931"/>
                        <a14:foregroundMark x1="7111" y1="33276" x2="8333" y2="35690"/>
                        <a14:foregroundMark x1="91000" y1="40862" x2="91778" y2="43103"/>
                        <a14:foregroundMark x1="81333" y1="9828" x2="82333" y2="17586"/>
                        <a14:backgroundMark x1="85111" y1="3793" x2="85111" y2="3793"/>
                        <a14:backgroundMark x1="84778" y1="4483" x2="85889" y2="5172"/>
                        <a14:backgroundMark x1="18000" y1="80345" x2="18000" y2="89483"/>
                        <a14:backgroundMark x1="13222" y1="82069" x2="16222" y2="88448"/>
                        <a14:backgroundMark x1="20222" y1="89310" x2="20778" y2="90000"/>
                        <a14:backgroundMark x1="19000" y1="89828" x2="22111" y2="91034"/>
                        <a14:backgroundMark x1="82444" y1="85690" x2="84556" y2="91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868">
            <a:off x="5845388" y="2100678"/>
            <a:ext cx="5881844" cy="3743648"/>
          </a:xfrm>
          <a:prstGeom prst="rect">
            <a:avLst/>
          </a:prstGeom>
        </p:spPr>
      </p:pic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Interactive</a:t>
            </a:r>
            <a:r>
              <a:rPr lang="es-ES" dirty="0">
                <a:solidFill>
                  <a:schemeClr val="bg1"/>
                </a:solidFill>
              </a:rPr>
              <a:t> solar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927EDB2-C96A-4376-B625-6B3BD6AF3A7A}"/>
              </a:ext>
            </a:extLst>
          </p:cNvPr>
          <p:cNvSpPr txBox="1">
            <a:spLocks/>
          </p:cNvSpPr>
          <p:nvPr/>
        </p:nvSpPr>
        <p:spPr>
          <a:xfrm>
            <a:off x="1189383" y="2735057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User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controls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rocket</a:t>
            </a:r>
            <a:r>
              <a:rPr lang="es-ES" dirty="0">
                <a:solidFill>
                  <a:schemeClr val="bg1"/>
                </a:solidFill>
              </a:rPr>
              <a:t> in 3rd </a:t>
            </a:r>
            <a:r>
              <a:rPr lang="es-ES" dirty="0" err="1">
                <a:solidFill>
                  <a:schemeClr val="bg1"/>
                </a:solidFill>
              </a:rPr>
              <a:t>person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03BBDF1F-562C-4C71-85AF-86AD21839643}"/>
              </a:ext>
            </a:extLst>
          </p:cNvPr>
          <p:cNvSpPr txBox="1">
            <a:spLocks/>
          </p:cNvSpPr>
          <p:nvPr/>
        </p:nvSpPr>
        <p:spPr>
          <a:xfrm>
            <a:off x="1189382" y="3311565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Moves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between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planets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5279E6E2-BD5E-4142-B144-9A6AD9C3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81" y="3941909"/>
            <a:ext cx="6059557" cy="654657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Differences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textures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CED44B35-78BD-46F7-8FA2-DEA3DDE4D24B}"/>
              </a:ext>
            </a:extLst>
          </p:cNvPr>
          <p:cNvSpPr txBox="1">
            <a:spLocks/>
          </p:cNvSpPr>
          <p:nvPr/>
        </p:nvSpPr>
        <p:spPr>
          <a:xfrm>
            <a:off x="1189381" y="4606453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Differences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sizes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ECCCE93C-A314-41A1-A2C5-C3E0FABD2005}"/>
              </a:ext>
            </a:extLst>
          </p:cNvPr>
          <p:cNvSpPr txBox="1">
            <a:spLocks/>
          </p:cNvSpPr>
          <p:nvPr/>
        </p:nvSpPr>
        <p:spPr>
          <a:xfrm>
            <a:off x="1189381" y="5261110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Collision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detection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8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4" grpId="0" build="p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Mandatory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center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Sun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927EDB2-C96A-4376-B625-6B3BD6AF3A7A}"/>
              </a:ext>
            </a:extLst>
          </p:cNvPr>
          <p:cNvSpPr txBox="1">
            <a:spLocks/>
          </p:cNvSpPr>
          <p:nvPr/>
        </p:nvSpPr>
        <p:spPr>
          <a:xfrm>
            <a:off x="1189383" y="2735057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Skybox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with</a:t>
            </a:r>
            <a:r>
              <a:rPr lang="es-ES" dirty="0">
                <a:solidFill>
                  <a:schemeClr val="bg1"/>
                </a:solidFill>
              </a:rPr>
              <a:t> “</a:t>
            </a:r>
            <a:r>
              <a:rPr lang="es-ES" dirty="0" err="1">
                <a:solidFill>
                  <a:schemeClr val="bg1"/>
                </a:solidFill>
              </a:rPr>
              <a:t>space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texture</a:t>
            </a:r>
            <a:r>
              <a:rPr lang="es-ES" dirty="0">
                <a:solidFill>
                  <a:schemeClr val="bg1"/>
                </a:solidFill>
              </a:rPr>
              <a:t>”.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03BBDF1F-562C-4C71-85AF-86AD21839643}"/>
              </a:ext>
            </a:extLst>
          </p:cNvPr>
          <p:cNvSpPr txBox="1">
            <a:spLocks/>
          </p:cNvSpPr>
          <p:nvPr/>
        </p:nvSpPr>
        <p:spPr>
          <a:xfrm>
            <a:off x="1189382" y="3311565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At </a:t>
            </a:r>
            <a:r>
              <a:rPr lang="es-ES" dirty="0" err="1">
                <a:solidFill>
                  <a:schemeClr val="bg1"/>
                </a:solidFill>
              </a:rPr>
              <a:t>least</a:t>
            </a:r>
            <a:r>
              <a:rPr lang="es-ES" dirty="0">
                <a:solidFill>
                  <a:schemeClr val="bg1"/>
                </a:solidFill>
              </a:rPr>
              <a:t> 2 </a:t>
            </a:r>
            <a:r>
              <a:rPr lang="es-ES" dirty="0" err="1">
                <a:solidFill>
                  <a:schemeClr val="bg1"/>
                </a:solidFill>
              </a:rPr>
              <a:t>planets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implemented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5279E6E2-BD5E-4142-B144-9A6AD9C3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81" y="3941909"/>
            <a:ext cx="8610600" cy="654657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Planets</a:t>
            </a:r>
            <a:r>
              <a:rPr lang="es-ES" dirty="0">
                <a:solidFill>
                  <a:schemeClr val="bg1"/>
                </a:solidFill>
              </a:rPr>
              <a:t> spin </a:t>
            </a:r>
            <a:r>
              <a:rPr lang="es-ES" dirty="0" err="1">
                <a:solidFill>
                  <a:schemeClr val="bg1"/>
                </a:solidFill>
              </a:rPr>
              <a:t>around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Sun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dirty="0" err="1">
                <a:solidFill>
                  <a:schemeClr val="bg1"/>
                </a:solidFill>
              </a:rPr>
              <a:t>Each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has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satellite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CED44B35-78BD-46F7-8FA2-DEA3DDE4D24B}"/>
              </a:ext>
            </a:extLst>
          </p:cNvPr>
          <p:cNvSpPr txBox="1">
            <a:spLocks/>
          </p:cNvSpPr>
          <p:nvPr/>
        </p:nvSpPr>
        <p:spPr>
          <a:xfrm>
            <a:off x="1189381" y="4606453"/>
            <a:ext cx="9211919" cy="654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Spaceship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implemented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dirty="0" err="1">
                <a:solidFill>
                  <a:schemeClr val="bg1"/>
                </a:solidFill>
              </a:rPr>
              <a:t>Able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land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steer</a:t>
            </a:r>
            <a:r>
              <a:rPr lang="es-ES" dirty="0">
                <a:solidFill>
                  <a:schemeClr val="bg1"/>
                </a:solidFill>
              </a:rPr>
              <a:t> forward, </a:t>
            </a:r>
            <a:r>
              <a:rPr lang="es-ES" dirty="0" err="1">
                <a:solidFill>
                  <a:schemeClr val="bg1"/>
                </a:solidFill>
              </a:rPr>
              <a:t>backward</a:t>
            </a:r>
            <a:r>
              <a:rPr lang="es-ES" dirty="0">
                <a:solidFill>
                  <a:schemeClr val="bg1"/>
                </a:solidFill>
              </a:rPr>
              <a:t>, up,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rotate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around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shoulder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ECCCE93C-A314-41A1-A2C5-C3E0FABD2005}"/>
              </a:ext>
            </a:extLst>
          </p:cNvPr>
          <p:cNvSpPr txBox="1">
            <a:spLocks/>
          </p:cNvSpPr>
          <p:nvPr/>
        </p:nvSpPr>
        <p:spPr>
          <a:xfrm>
            <a:off x="1189381" y="5261110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Collision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detection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12BF44E6-E2B8-4ADC-AD05-1F989669F2EB}"/>
              </a:ext>
            </a:extLst>
          </p:cNvPr>
          <p:cNvSpPr txBox="1">
            <a:spLocks/>
          </p:cNvSpPr>
          <p:nvPr/>
        </p:nvSpPr>
        <p:spPr>
          <a:xfrm>
            <a:off x="1189381" y="583886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camera </a:t>
            </a:r>
            <a:r>
              <a:rPr lang="es-ES" dirty="0" err="1">
                <a:solidFill>
                  <a:schemeClr val="bg1"/>
                </a:solidFill>
              </a:rPr>
              <a:t>follows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spaceship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4" grpId="0" build="p"/>
      <p:bldP spid="15" grpId="0"/>
      <p:bldP spid="16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Mandatory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center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Sun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magen 5" descr="Imagen que contiene balón&#10;&#10;Descripción generada automáticamente">
            <a:extLst>
              <a:ext uri="{FF2B5EF4-FFF2-40B4-BE49-F238E27FC236}">
                <a16:creationId xmlns:a16="http://schemas.microsoft.com/office/drawing/2014/main" id="{D7A85F9A-62A9-4C87-9CDC-F03DE34B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t="39614" r="5319" b="36038"/>
          <a:stretch/>
        </p:blipFill>
        <p:spPr>
          <a:xfrm>
            <a:off x="2266121" y="2813206"/>
            <a:ext cx="7659758" cy="222959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BE1F0F-422E-49DE-93C6-F392A5229D06}"/>
              </a:ext>
            </a:extLst>
          </p:cNvPr>
          <p:cNvCxnSpPr>
            <a:cxnSpLocks/>
          </p:cNvCxnSpPr>
          <p:nvPr/>
        </p:nvCxnSpPr>
        <p:spPr>
          <a:xfrm>
            <a:off x="6096000" y="2251313"/>
            <a:ext cx="0" cy="3419060"/>
          </a:xfrm>
          <a:prstGeom prst="line">
            <a:avLst/>
          </a:prstGeom>
          <a:ln w="38100"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oogle Shape;624;p41">
            <a:extLst>
              <a:ext uri="{FF2B5EF4-FFF2-40B4-BE49-F238E27FC236}">
                <a16:creationId xmlns:a16="http://schemas.microsoft.com/office/drawing/2014/main" id="{6063E88B-A65F-486A-9165-1F3015C87047}"/>
              </a:ext>
            </a:extLst>
          </p:cNvPr>
          <p:cNvGrpSpPr>
            <a:grpSpLocks noChangeAspect="1"/>
          </p:cNvGrpSpPr>
          <p:nvPr/>
        </p:nvGrpSpPr>
        <p:grpSpPr>
          <a:xfrm>
            <a:off x="9406780" y="356885"/>
            <a:ext cx="1934383" cy="1934500"/>
            <a:chOff x="6654650" y="3665275"/>
            <a:chExt cx="409100" cy="409125"/>
          </a:xfrm>
          <a:solidFill>
            <a:schemeClr val="bg1"/>
          </a:solidFill>
          <a:effectLst>
            <a:glow>
              <a:schemeClr val="tx1">
                <a:alpha val="10000"/>
              </a:schemeClr>
            </a:glow>
            <a:outerShdw blurRad="12700" dir="3600000" algn="ctr" rotWithShape="0">
              <a:srgbClr val="000000">
                <a:alpha val="0"/>
              </a:srgbClr>
            </a:outerShdw>
            <a:reflection stA="97000" endPos="0" dist="50800" dir="5400000" sy="-100000" algn="bl" rotWithShape="0"/>
          </a:effectLst>
        </p:grpSpPr>
        <p:sp>
          <p:nvSpPr>
            <p:cNvPr id="21" name="Google Shape;625;p41">
              <a:extLst>
                <a:ext uri="{FF2B5EF4-FFF2-40B4-BE49-F238E27FC236}">
                  <a16:creationId xmlns:a16="http://schemas.microsoft.com/office/drawing/2014/main" id="{A4E08D82-A679-4B73-8A98-46CC2B071FF5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1">
              <a:extLst>
                <a:ext uri="{FF2B5EF4-FFF2-40B4-BE49-F238E27FC236}">
                  <a16:creationId xmlns:a16="http://schemas.microsoft.com/office/drawing/2014/main" id="{98969912-8147-4C7F-A92B-15CAB906DFE6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27;p41">
            <a:extLst>
              <a:ext uri="{FF2B5EF4-FFF2-40B4-BE49-F238E27FC236}">
                <a16:creationId xmlns:a16="http://schemas.microsoft.com/office/drawing/2014/main" id="{3A223536-FD88-4298-A99B-DC7A5E13B3BB}"/>
              </a:ext>
            </a:extLst>
          </p:cNvPr>
          <p:cNvGrpSpPr>
            <a:grpSpLocks noChangeAspect="1"/>
          </p:cNvGrpSpPr>
          <p:nvPr/>
        </p:nvGrpSpPr>
        <p:grpSpPr>
          <a:xfrm rot="1082307">
            <a:off x="8412262" y="1995874"/>
            <a:ext cx="639536" cy="639574"/>
            <a:chOff x="570875" y="4322250"/>
            <a:chExt cx="443300" cy="443325"/>
          </a:xfrm>
          <a:solidFill>
            <a:srgbClr val="FFFFFF"/>
          </a:solidFill>
          <a:effectLst>
            <a:glow>
              <a:schemeClr val="tx1">
                <a:alpha val="10000"/>
              </a:schemeClr>
            </a:glow>
          </a:effectLst>
        </p:grpSpPr>
        <p:sp>
          <p:nvSpPr>
            <p:cNvPr id="24" name="Google Shape;628;p41">
              <a:extLst>
                <a:ext uri="{FF2B5EF4-FFF2-40B4-BE49-F238E27FC236}">
                  <a16:creationId xmlns:a16="http://schemas.microsoft.com/office/drawing/2014/main" id="{B3CC481E-93F9-4881-9913-7F4CC88D9AB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9;p41">
              <a:extLst>
                <a:ext uri="{FF2B5EF4-FFF2-40B4-BE49-F238E27FC236}">
                  <a16:creationId xmlns:a16="http://schemas.microsoft.com/office/drawing/2014/main" id="{C8B4B893-77C9-49DF-8797-D712191EC615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0;p41">
              <a:extLst>
                <a:ext uri="{FF2B5EF4-FFF2-40B4-BE49-F238E27FC236}">
                  <a16:creationId xmlns:a16="http://schemas.microsoft.com/office/drawing/2014/main" id="{3383E475-E843-475F-AC2F-B1056593A69A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1;p41">
              <a:extLst>
                <a:ext uri="{FF2B5EF4-FFF2-40B4-BE49-F238E27FC236}">
                  <a16:creationId xmlns:a16="http://schemas.microsoft.com/office/drawing/2014/main" id="{21178B9E-7FF9-4261-AE6A-65DA2B6802EF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985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624;p41">
            <a:extLst>
              <a:ext uri="{FF2B5EF4-FFF2-40B4-BE49-F238E27FC236}">
                <a16:creationId xmlns:a16="http://schemas.microsoft.com/office/drawing/2014/main" id="{928D2615-C2E8-400D-A95C-DDB3DA83AC28}"/>
              </a:ext>
            </a:extLst>
          </p:cNvPr>
          <p:cNvGrpSpPr>
            <a:grpSpLocks noChangeAspect="1"/>
          </p:cNvGrpSpPr>
          <p:nvPr/>
        </p:nvGrpSpPr>
        <p:grpSpPr>
          <a:xfrm>
            <a:off x="2987515" y="4910679"/>
            <a:ext cx="1076486" cy="1076551"/>
            <a:chOff x="6654650" y="3665275"/>
            <a:chExt cx="409100" cy="409125"/>
          </a:xfrm>
          <a:solidFill>
            <a:schemeClr val="bg1"/>
          </a:solidFill>
          <a:effectLst>
            <a:glow>
              <a:schemeClr val="tx1">
                <a:alpha val="10000"/>
              </a:schemeClr>
            </a:glow>
            <a:outerShdw blurRad="12700" dir="3600000" algn="ctr" rotWithShape="0">
              <a:srgbClr val="000000">
                <a:alpha val="0"/>
              </a:srgbClr>
            </a:outerShdw>
            <a:reflection stA="97000" endPos="0" dist="50800" dir="5400000" sy="-100000" algn="bl" rotWithShape="0"/>
          </a:effectLst>
        </p:grpSpPr>
        <p:sp>
          <p:nvSpPr>
            <p:cNvPr id="45" name="Google Shape;625;p41">
              <a:extLst>
                <a:ext uri="{FF2B5EF4-FFF2-40B4-BE49-F238E27FC236}">
                  <a16:creationId xmlns:a16="http://schemas.microsoft.com/office/drawing/2014/main" id="{156F5F2B-11AC-4316-82F4-DFCEA2E6CB91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26;p41">
              <a:extLst>
                <a:ext uri="{FF2B5EF4-FFF2-40B4-BE49-F238E27FC236}">
                  <a16:creationId xmlns:a16="http://schemas.microsoft.com/office/drawing/2014/main" id="{6336086B-5C79-4C3A-A71E-A58D7A2B9387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Mandatory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927EDB2-C96A-4376-B625-6B3BD6AF3A7A}"/>
              </a:ext>
            </a:extLst>
          </p:cNvPr>
          <p:cNvSpPr txBox="1">
            <a:spLocks/>
          </p:cNvSpPr>
          <p:nvPr/>
        </p:nvSpPr>
        <p:spPr>
          <a:xfrm>
            <a:off x="1189383" y="2735057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95DE88D-2F30-4BA2-9451-623FE5EABC5C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Skybox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with</a:t>
            </a:r>
            <a:r>
              <a:rPr lang="es-ES" dirty="0">
                <a:solidFill>
                  <a:schemeClr val="bg1"/>
                </a:solidFill>
              </a:rPr>
              <a:t> “</a:t>
            </a:r>
            <a:r>
              <a:rPr lang="es-ES" dirty="0" err="1">
                <a:solidFill>
                  <a:schemeClr val="bg1"/>
                </a:solidFill>
              </a:rPr>
              <a:t>space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texture</a:t>
            </a:r>
            <a:r>
              <a:rPr lang="es-ES" dirty="0">
                <a:solidFill>
                  <a:schemeClr val="bg1"/>
                </a:solidFill>
              </a:rPr>
              <a:t>”.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9DE2313-8079-4289-8B5A-FB5446FF0598}"/>
              </a:ext>
            </a:extLst>
          </p:cNvPr>
          <p:cNvGrpSpPr/>
          <p:nvPr/>
        </p:nvGrpSpPr>
        <p:grpSpPr>
          <a:xfrm>
            <a:off x="9486258" y="2753720"/>
            <a:ext cx="1176718" cy="1162241"/>
            <a:chOff x="9486258" y="2753720"/>
            <a:chExt cx="1176718" cy="1162241"/>
          </a:xfrm>
        </p:grpSpPr>
        <p:pic>
          <p:nvPicPr>
            <p:cNvPr id="10" name="Imagen 9" descr="Imagen que contiene estrella, objeto de exteriores, noche, luz&#10;&#10;Descripción generada automáticamente">
              <a:extLst>
                <a:ext uri="{FF2B5EF4-FFF2-40B4-BE49-F238E27FC236}">
                  <a16:creationId xmlns:a16="http://schemas.microsoft.com/office/drawing/2014/main" id="{2FA09492-997E-48C4-B8E6-C63DF2A4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86258" y="2753720"/>
              <a:ext cx="1176718" cy="11622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319C96F-93C0-4DD7-AC35-B18D8A9D1F81}"/>
                </a:ext>
              </a:extLst>
            </p:cNvPr>
            <p:cNvSpPr txBox="1"/>
            <p:nvPr/>
          </p:nvSpPr>
          <p:spPr>
            <a:xfrm>
              <a:off x="9740936" y="310613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Front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4CB6F9F-8CB1-450D-894B-C2086274C754}"/>
              </a:ext>
            </a:extLst>
          </p:cNvPr>
          <p:cNvGrpSpPr/>
          <p:nvPr/>
        </p:nvGrpSpPr>
        <p:grpSpPr>
          <a:xfrm>
            <a:off x="9486257" y="3983441"/>
            <a:ext cx="1176718" cy="1162241"/>
            <a:chOff x="9486257" y="3983441"/>
            <a:chExt cx="1176718" cy="1162241"/>
          </a:xfrm>
        </p:grpSpPr>
        <p:pic>
          <p:nvPicPr>
            <p:cNvPr id="23" name="Imagen 22" descr="Imagen que contiene objeto de exteriores, noche, estrella&#10;&#10;Descripción generada automáticamente">
              <a:extLst>
                <a:ext uri="{FF2B5EF4-FFF2-40B4-BE49-F238E27FC236}">
                  <a16:creationId xmlns:a16="http://schemas.microsoft.com/office/drawing/2014/main" id="{2EA4FD1A-C8AB-42EE-A494-9A7DDEA5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257" y="3983441"/>
              <a:ext cx="1176718" cy="11622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69624A1C-F227-449C-8787-788E8C2156BC}"/>
                </a:ext>
              </a:extLst>
            </p:cNvPr>
            <p:cNvSpPr txBox="1"/>
            <p:nvPr/>
          </p:nvSpPr>
          <p:spPr>
            <a:xfrm>
              <a:off x="9688837" y="4379895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Down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A04B5E1-EA24-446E-9F4C-7B6CAA58EA9F}"/>
              </a:ext>
            </a:extLst>
          </p:cNvPr>
          <p:cNvGrpSpPr/>
          <p:nvPr/>
        </p:nvGrpSpPr>
        <p:grpSpPr>
          <a:xfrm>
            <a:off x="8203096" y="2753719"/>
            <a:ext cx="1176718" cy="1162241"/>
            <a:chOff x="8203096" y="2753719"/>
            <a:chExt cx="1176718" cy="1162241"/>
          </a:xfrm>
        </p:grpSpPr>
        <p:pic>
          <p:nvPicPr>
            <p:cNvPr id="17" name="Imagen 16" descr="Imagen que contiene estrella, objeto de exteriores, noche, cielo nocturno&#10;&#10;Descripción generada automáticamente">
              <a:extLst>
                <a:ext uri="{FF2B5EF4-FFF2-40B4-BE49-F238E27FC236}">
                  <a16:creationId xmlns:a16="http://schemas.microsoft.com/office/drawing/2014/main" id="{C39677C0-B9F7-4FCA-8B2B-9114F74A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03096" y="2753719"/>
              <a:ext cx="1176718" cy="11622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7B6DE07-3491-4C37-8285-DE3229D4F1B5}"/>
                </a:ext>
              </a:extLst>
            </p:cNvPr>
            <p:cNvSpPr txBox="1"/>
            <p:nvPr/>
          </p:nvSpPr>
          <p:spPr>
            <a:xfrm>
              <a:off x="8460833" y="31501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Left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EE595F6-200C-4EA0-8B4A-F13E8A552953}"/>
              </a:ext>
            </a:extLst>
          </p:cNvPr>
          <p:cNvGrpSpPr/>
          <p:nvPr/>
        </p:nvGrpSpPr>
        <p:grpSpPr>
          <a:xfrm>
            <a:off x="10769420" y="2753719"/>
            <a:ext cx="1176718" cy="1162241"/>
            <a:chOff x="10769420" y="2753719"/>
            <a:chExt cx="1176718" cy="1162241"/>
          </a:xfrm>
        </p:grpSpPr>
        <p:pic>
          <p:nvPicPr>
            <p:cNvPr id="19" name="Imagen 18" descr="Imagen que contiene estrella, objeto de exteriores&#10;&#10;Descripción generada automáticamente">
              <a:extLst>
                <a:ext uri="{FF2B5EF4-FFF2-40B4-BE49-F238E27FC236}">
                  <a16:creationId xmlns:a16="http://schemas.microsoft.com/office/drawing/2014/main" id="{0CB9BA75-2C8A-48B0-BC18-3886AAA1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420" y="2753719"/>
              <a:ext cx="1176718" cy="11622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6B60CBF-F546-4E0F-8EB7-47CD9961FC69}"/>
                </a:ext>
              </a:extLst>
            </p:cNvPr>
            <p:cNvSpPr txBox="1"/>
            <p:nvPr/>
          </p:nvSpPr>
          <p:spPr>
            <a:xfrm>
              <a:off x="10989729" y="3110387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Right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FEA9A1F-00A1-4287-94CC-09081B90CFEF}"/>
              </a:ext>
            </a:extLst>
          </p:cNvPr>
          <p:cNvGrpSpPr/>
          <p:nvPr/>
        </p:nvGrpSpPr>
        <p:grpSpPr>
          <a:xfrm>
            <a:off x="9486258" y="1523998"/>
            <a:ext cx="1176718" cy="1162241"/>
            <a:chOff x="9486258" y="1523998"/>
            <a:chExt cx="1176718" cy="1162241"/>
          </a:xfrm>
        </p:grpSpPr>
        <p:pic>
          <p:nvPicPr>
            <p:cNvPr id="21" name="Imagen 20" descr="Imagen que contiene estrella, objeto de exteriores&#10;&#10;Descripción generada automáticamente">
              <a:extLst>
                <a:ext uri="{FF2B5EF4-FFF2-40B4-BE49-F238E27FC236}">
                  <a16:creationId xmlns:a16="http://schemas.microsoft.com/office/drawing/2014/main" id="{A5BCFE6D-E3B4-4970-A184-29C4F9D3A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258" y="1523998"/>
              <a:ext cx="1176718" cy="11622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4900802B-1A0A-46D8-AD01-C1619E73D190}"/>
                </a:ext>
              </a:extLst>
            </p:cNvPr>
            <p:cNvSpPr txBox="1"/>
            <p:nvPr/>
          </p:nvSpPr>
          <p:spPr>
            <a:xfrm>
              <a:off x="9844406" y="18727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Up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37D8C97-BB4E-4AA3-947B-72B74DAB8E1C}"/>
              </a:ext>
            </a:extLst>
          </p:cNvPr>
          <p:cNvGrpSpPr/>
          <p:nvPr/>
        </p:nvGrpSpPr>
        <p:grpSpPr>
          <a:xfrm>
            <a:off x="9486257" y="5221443"/>
            <a:ext cx="1176719" cy="1162242"/>
            <a:chOff x="9486257" y="5221443"/>
            <a:chExt cx="1176719" cy="1162242"/>
          </a:xfrm>
        </p:grpSpPr>
        <p:pic>
          <p:nvPicPr>
            <p:cNvPr id="25" name="Imagen 24" descr="Imagen que contiene objeto de exteriores&#10;&#10;Descripción generada automáticamente">
              <a:extLst>
                <a:ext uri="{FF2B5EF4-FFF2-40B4-BE49-F238E27FC236}">
                  <a16:creationId xmlns:a16="http://schemas.microsoft.com/office/drawing/2014/main" id="{3FC1AF61-BEC6-44FD-8F32-83350A89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257" y="5221443"/>
              <a:ext cx="1176719" cy="11622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7E9AE78-C856-40D9-A122-CA45A599030A}"/>
                </a:ext>
              </a:extLst>
            </p:cNvPr>
            <p:cNvSpPr txBox="1"/>
            <p:nvPr/>
          </p:nvSpPr>
          <p:spPr>
            <a:xfrm>
              <a:off x="9720976" y="5617898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Back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796789F-2543-4176-B5D3-373D16EB80E6}"/>
              </a:ext>
            </a:extLst>
          </p:cNvPr>
          <p:cNvGrpSpPr/>
          <p:nvPr/>
        </p:nvGrpSpPr>
        <p:grpSpPr>
          <a:xfrm>
            <a:off x="3646221" y="3290796"/>
            <a:ext cx="3366052" cy="1350851"/>
            <a:chOff x="3646221" y="3290796"/>
            <a:chExt cx="3366052" cy="1350851"/>
          </a:xfrm>
        </p:grpSpPr>
        <p:sp>
          <p:nvSpPr>
            <p:cNvPr id="29" name="Flecha: doblada hacia arriba 28">
              <a:extLst>
                <a:ext uri="{FF2B5EF4-FFF2-40B4-BE49-F238E27FC236}">
                  <a16:creationId xmlns:a16="http://schemas.microsoft.com/office/drawing/2014/main" id="{58DA43DC-EFCC-4CDE-BC89-9C0DA6A490ED}"/>
                </a:ext>
              </a:extLst>
            </p:cNvPr>
            <p:cNvSpPr/>
            <p:nvPr/>
          </p:nvSpPr>
          <p:spPr>
            <a:xfrm rot="5400000">
              <a:off x="4653821" y="2283196"/>
              <a:ext cx="1350851" cy="3366052"/>
            </a:xfrm>
            <a:prstGeom prst="bentUpArrow">
              <a:avLst>
                <a:gd name="adj1" fmla="val 33323"/>
                <a:gd name="adj2" fmla="val 25000"/>
                <a:gd name="adj3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A8ED62F-9C70-4920-9775-23C369B36D8C}"/>
                </a:ext>
              </a:extLst>
            </p:cNvPr>
            <p:cNvSpPr txBox="1"/>
            <p:nvPr/>
          </p:nvSpPr>
          <p:spPr>
            <a:xfrm>
              <a:off x="4219160" y="3290796"/>
              <a:ext cx="2168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Box </a:t>
              </a:r>
              <a:r>
                <a:rPr lang="es-ES" sz="2800" b="1" dirty="0" err="1">
                  <a:solidFill>
                    <a:schemeClr val="bg1"/>
                  </a:solidFill>
                </a:rPr>
                <a:t>design</a:t>
              </a:r>
              <a:endParaRPr lang="es-E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0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Mandatory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9332843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At </a:t>
            </a:r>
            <a:r>
              <a:rPr lang="es-ES" dirty="0" err="1">
                <a:solidFill>
                  <a:schemeClr val="bg1"/>
                </a:solidFill>
              </a:rPr>
              <a:t>least</a:t>
            </a:r>
            <a:r>
              <a:rPr lang="es-ES" dirty="0">
                <a:solidFill>
                  <a:schemeClr val="bg1"/>
                </a:solidFill>
              </a:rPr>
              <a:t> 2 </a:t>
            </a:r>
            <a:r>
              <a:rPr lang="es-ES" dirty="0" err="1">
                <a:solidFill>
                  <a:schemeClr val="bg1"/>
                </a:solidFill>
              </a:rPr>
              <a:t>planets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implemented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dirty="0" err="1">
                <a:solidFill>
                  <a:schemeClr val="bg1"/>
                </a:solidFill>
              </a:rPr>
              <a:t>Each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has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satellite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agen 3" descr="Imagen que contiene balón, agua&#10;&#10;Descripción generada automáticamente">
            <a:extLst>
              <a:ext uri="{FF2B5EF4-FFF2-40B4-BE49-F238E27FC236}">
                <a16:creationId xmlns:a16="http://schemas.microsoft.com/office/drawing/2014/main" id="{BC35E76F-C47D-4065-BEED-CA4E9450C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40790" r="25925" b="38147"/>
          <a:stretch/>
        </p:blipFill>
        <p:spPr>
          <a:xfrm>
            <a:off x="2188264" y="3056398"/>
            <a:ext cx="7335079" cy="27674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CD2782-81CB-452B-BF96-194EB7E478D6}"/>
              </a:ext>
            </a:extLst>
          </p:cNvPr>
          <p:cNvSpPr txBox="1"/>
          <p:nvPr/>
        </p:nvSpPr>
        <p:spPr>
          <a:xfrm rot="1034517">
            <a:off x="3330699" y="3103217"/>
            <a:ext cx="8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85C1CAE-9FCD-4778-856F-EB22BDC964FA}"/>
              </a:ext>
            </a:extLst>
          </p:cNvPr>
          <p:cNvSpPr txBox="1"/>
          <p:nvPr/>
        </p:nvSpPr>
        <p:spPr>
          <a:xfrm rot="21166734">
            <a:off x="7587870" y="3018420"/>
            <a:ext cx="56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F814CE-63AE-4BB1-9631-7443B8C6CA1D}"/>
              </a:ext>
            </a:extLst>
          </p:cNvPr>
          <p:cNvSpPr txBox="1"/>
          <p:nvPr/>
        </p:nvSpPr>
        <p:spPr>
          <a:xfrm rot="637824">
            <a:off x="8677851" y="2927785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FF0000"/>
                </a:solidFill>
              </a:rPr>
              <a:t>3</a:t>
            </a:r>
            <a:endParaRPr lang="es-ES" sz="2800" b="1" dirty="0">
              <a:solidFill>
                <a:srgbClr val="FF0000"/>
              </a:solidFill>
            </a:endParaRPr>
          </a:p>
        </p:txBody>
      </p:sp>
      <p:grpSp>
        <p:nvGrpSpPr>
          <p:cNvPr id="12" name="Google Shape;627;p41">
            <a:extLst>
              <a:ext uri="{FF2B5EF4-FFF2-40B4-BE49-F238E27FC236}">
                <a16:creationId xmlns:a16="http://schemas.microsoft.com/office/drawing/2014/main" id="{600D77A7-8F93-4972-BC34-5C3AC82BD90D}"/>
              </a:ext>
            </a:extLst>
          </p:cNvPr>
          <p:cNvGrpSpPr>
            <a:grpSpLocks noChangeAspect="1"/>
          </p:cNvGrpSpPr>
          <p:nvPr/>
        </p:nvGrpSpPr>
        <p:grpSpPr>
          <a:xfrm rot="14997930">
            <a:off x="852958" y="2563106"/>
            <a:ext cx="639536" cy="639574"/>
            <a:chOff x="570875" y="4322250"/>
            <a:chExt cx="443300" cy="443325"/>
          </a:xfrm>
          <a:solidFill>
            <a:srgbClr val="FFFFFF"/>
          </a:solidFill>
          <a:effectLst>
            <a:glow>
              <a:schemeClr val="tx1">
                <a:alpha val="10000"/>
              </a:schemeClr>
            </a:glow>
          </a:effectLst>
        </p:grpSpPr>
        <p:sp>
          <p:nvSpPr>
            <p:cNvPr id="13" name="Google Shape;628;p41">
              <a:extLst>
                <a:ext uri="{FF2B5EF4-FFF2-40B4-BE49-F238E27FC236}">
                  <a16:creationId xmlns:a16="http://schemas.microsoft.com/office/drawing/2014/main" id="{52B41E39-2C33-40BC-824A-8CFDFF246FD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9;p41">
              <a:extLst>
                <a:ext uri="{FF2B5EF4-FFF2-40B4-BE49-F238E27FC236}">
                  <a16:creationId xmlns:a16="http://schemas.microsoft.com/office/drawing/2014/main" id="{FA5E7BD7-C116-42CA-9F04-244AA9D7A96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0;p41">
              <a:extLst>
                <a:ext uri="{FF2B5EF4-FFF2-40B4-BE49-F238E27FC236}">
                  <a16:creationId xmlns:a16="http://schemas.microsoft.com/office/drawing/2014/main" id="{822E4075-3ABD-409E-80AA-35C677100E7B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1;p41">
              <a:extLst>
                <a:ext uri="{FF2B5EF4-FFF2-40B4-BE49-F238E27FC236}">
                  <a16:creationId xmlns:a16="http://schemas.microsoft.com/office/drawing/2014/main" id="{862E4135-B5B3-499A-8E9B-FF69B212BF79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272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Mandatory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Spaceship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implemented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agen 3" descr="Imagen que contiene invertebrado&#10;&#10;Descripción generada automáticamente">
            <a:extLst>
              <a:ext uri="{FF2B5EF4-FFF2-40B4-BE49-F238E27FC236}">
                <a16:creationId xmlns:a16="http://schemas.microsoft.com/office/drawing/2014/main" id="{6FAA7840-18BE-4DE0-B9D0-67BE8173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58" b="72885" l="39583" r="60000">
                        <a14:foregroundMark x1="40417" y1="65769" x2="40521" y2="59327"/>
                        <a14:foregroundMark x1="48542" y1="64808" x2="49688" y2="72885"/>
                        <a14:foregroundMark x1="48542" y1="60962" x2="48542" y2="63462"/>
                        <a14:foregroundMark x1="58958" y1="57885" x2="58750" y2="65288"/>
                        <a14:foregroundMark x1="60313" y1="59423" x2="60208" y2="65385"/>
                        <a14:foregroundMark x1="60208" y1="65385" x2="59062" y2="67212"/>
                        <a14:foregroundMark x1="49688" y1="41538" x2="50521" y2="41058"/>
                        <a14:foregroundMark x1="40417" y1="56635" x2="40417" y2="58558"/>
                        <a14:foregroundMark x1="58646" y1="55096" x2="53750" y2="46827"/>
                        <a14:foregroundMark x1="58958" y1="54519" x2="53542" y2="44808"/>
                        <a14:foregroundMark x1="39583" y1="66731" x2="39583" y2="57885"/>
                        <a14:foregroundMark x1="48229" y1="62885" x2="47708" y2="67500"/>
                        <a14:foregroundMark x1="48542" y1="67981" x2="48750" y2="7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34" t="38801" r="38731" b="25411"/>
          <a:stretch/>
        </p:blipFill>
        <p:spPr>
          <a:xfrm>
            <a:off x="2755900" y="3025034"/>
            <a:ext cx="1727200" cy="2945339"/>
          </a:xfrm>
          <a:prstGeom prst="rect">
            <a:avLst/>
          </a:prstGeom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BC0F3A14-A584-4F9B-AB05-568DCF0F9AFF}"/>
              </a:ext>
            </a:extLst>
          </p:cNvPr>
          <p:cNvSpPr txBox="1">
            <a:spLocks/>
          </p:cNvSpPr>
          <p:nvPr/>
        </p:nvSpPr>
        <p:spPr>
          <a:xfrm>
            <a:off x="6096000" y="2158548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Collision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detection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Imagen 6" descr="Imagen que contiene molusco, invertebrado, naranja&#10;&#10;Descripción generada automáticamente">
            <a:extLst>
              <a:ext uri="{FF2B5EF4-FFF2-40B4-BE49-F238E27FC236}">
                <a16:creationId xmlns:a16="http://schemas.microsoft.com/office/drawing/2014/main" id="{851D74A0-F42B-46E3-B4BE-139C76FFD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518" b="81508" l="25505" r="71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23019" r="22946" b="11993"/>
          <a:stretch/>
        </p:blipFill>
        <p:spPr>
          <a:xfrm>
            <a:off x="6516756" y="2694280"/>
            <a:ext cx="3102728" cy="3813911"/>
          </a:xfrm>
          <a:prstGeom prst="rect">
            <a:avLst/>
          </a:prstGeom>
        </p:spPr>
      </p:pic>
      <p:pic>
        <p:nvPicPr>
          <p:cNvPr id="19" name="Imagen 18" descr="Imagen que contiene molusco, invertebrado, naranja&#10;&#10;Descripción generada automáticamente">
            <a:extLst>
              <a:ext uri="{FF2B5EF4-FFF2-40B4-BE49-F238E27FC236}">
                <a16:creationId xmlns:a16="http://schemas.microsoft.com/office/drawing/2014/main" id="{3B1BE028-F084-4AC4-8388-FB58498C8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23019" r="22946" b="11993"/>
          <a:stretch/>
        </p:blipFill>
        <p:spPr>
          <a:xfrm>
            <a:off x="6516756" y="2694279"/>
            <a:ext cx="3102728" cy="38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2"/>
            <a:ext cx="8610600" cy="1293028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“</a:t>
            </a:r>
            <a:r>
              <a:rPr lang="es-ES" b="1" dirty="0" err="1">
                <a:solidFill>
                  <a:schemeClr val="bg1"/>
                </a:solidFill>
              </a:rPr>
              <a:t>Might</a:t>
            </a:r>
            <a:r>
              <a:rPr lang="es-ES" b="1" dirty="0">
                <a:solidFill>
                  <a:schemeClr val="bg1"/>
                </a:solidFill>
              </a:rPr>
              <a:t> do” </a:t>
            </a:r>
            <a:r>
              <a:rPr lang="es-ES" b="1" dirty="0" err="1">
                <a:solidFill>
                  <a:schemeClr val="bg1"/>
                </a:solidFill>
              </a:rPr>
              <a:t>features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931351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Showing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written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information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about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planets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landing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927EDB2-C96A-4376-B625-6B3BD6AF3A7A}"/>
              </a:ext>
            </a:extLst>
          </p:cNvPr>
          <p:cNvSpPr txBox="1">
            <a:spLocks/>
          </p:cNvSpPr>
          <p:nvPr/>
        </p:nvSpPr>
        <p:spPr>
          <a:xfrm>
            <a:off x="1189383" y="2735057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Perform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graphics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03BBDF1F-562C-4C71-85AF-86AD21839643}"/>
              </a:ext>
            </a:extLst>
          </p:cNvPr>
          <p:cNvSpPr txBox="1">
            <a:spLocks/>
          </p:cNvSpPr>
          <p:nvPr/>
        </p:nvSpPr>
        <p:spPr>
          <a:xfrm>
            <a:off x="1189382" y="3311565"/>
            <a:ext cx="6059557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Sound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effects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5279E6E2-BD5E-4142-B144-9A6AD9C3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81" y="3941909"/>
            <a:ext cx="8610600" cy="654657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Earning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points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special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objects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s-ES" dirty="0" err="1">
                <a:solidFill>
                  <a:schemeClr val="bg1"/>
                </a:solidFill>
              </a:rPr>
              <a:t>rings</a:t>
            </a:r>
            <a:r>
              <a:rPr lang="es-ES" dirty="0">
                <a:solidFill>
                  <a:schemeClr val="bg1"/>
                </a:solidFill>
              </a:rPr>
              <a:t>) </a:t>
            </a:r>
            <a:r>
              <a:rPr lang="es-ES" dirty="0" err="1">
                <a:solidFill>
                  <a:schemeClr val="bg1"/>
                </a:solidFill>
              </a:rPr>
              <a:t>or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shooting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enemies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CED44B35-78BD-46F7-8FA2-DEA3DDE4D24B}"/>
              </a:ext>
            </a:extLst>
          </p:cNvPr>
          <p:cNvSpPr txBox="1">
            <a:spLocks/>
          </p:cNvSpPr>
          <p:nvPr/>
        </p:nvSpPr>
        <p:spPr>
          <a:xfrm>
            <a:off x="1189381" y="4606453"/>
            <a:ext cx="9211919" cy="65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0" name="Google Shape;627;p41">
            <a:extLst>
              <a:ext uri="{FF2B5EF4-FFF2-40B4-BE49-F238E27FC236}">
                <a16:creationId xmlns:a16="http://schemas.microsoft.com/office/drawing/2014/main" id="{9355E35D-EEC9-424B-A884-C860E7341848}"/>
              </a:ext>
            </a:extLst>
          </p:cNvPr>
          <p:cNvGrpSpPr>
            <a:grpSpLocks noChangeAspect="1"/>
          </p:cNvGrpSpPr>
          <p:nvPr/>
        </p:nvGrpSpPr>
        <p:grpSpPr>
          <a:xfrm rot="1082307">
            <a:off x="5788963" y="3343651"/>
            <a:ext cx="639536" cy="639574"/>
            <a:chOff x="570875" y="4322250"/>
            <a:chExt cx="443300" cy="443325"/>
          </a:xfrm>
          <a:solidFill>
            <a:srgbClr val="FFFFFF"/>
          </a:solidFill>
          <a:effectLst>
            <a:glow>
              <a:schemeClr val="tx1">
                <a:alpha val="10000"/>
              </a:schemeClr>
            </a:glow>
          </a:effectLst>
        </p:grpSpPr>
        <p:sp>
          <p:nvSpPr>
            <p:cNvPr id="13" name="Google Shape;628;p41">
              <a:extLst>
                <a:ext uri="{FF2B5EF4-FFF2-40B4-BE49-F238E27FC236}">
                  <a16:creationId xmlns:a16="http://schemas.microsoft.com/office/drawing/2014/main" id="{D63032E7-7083-4B97-9DAE-AB1CA173B1D8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9;p41">
              <a:extLst>
                <a:ext uri="{FF2B5EF4-FFF2-40B4-BE49-F238E27FC236}">
                  <a16:creationId xmlns:a16="http://schemas.microsoft.com/office/drawing/2014/main" id="{2A85B7FA-C12C-4989-8807-C34D2B1C127E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0;p41">
              <a:extLst>
                <a:ext uri="{FF2B5EF4-FFF2-40B4-BE49-F238E27FC236}">
                  <a16:creationId xmlns:a16="http://schemas.microsoft.com/office/drawing/2014/main" id="{D43CCD39-559C-46D3-A29C-8F99B179BF99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1;p41">
              <a:extLst>
                <a:ext uri="{FF2B5EF4-FFF2-40B4-BE49-F238E27FC236}">
                  <a16:creationId xmlns:a16="http://schemas.microsoft.com/office/drawing/2014/main" id="{B31D5A42-9013-41EF-81C4-B5F11696104C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27;p41">
            <a:extLst>
              <a:ext uri="{FF2B5EF4-FFF2-40B4-BE49-F238E27FC236}">
                <a16:creationId xmlns:a16="http://schemas.microsoft.com/office/drawing/2014/main" id="{A92ADCC8-2CA0-41A3-9EFB-7B893AD7553B}"/>
              </a:ext>
            </a:extLst>
          </p:cNvPr>
          <p:cNvGrpSpPr>
            <a:grpSpLocks noChangeAspect="1"/>
          </p:cNvGrpSpPr>
          <p:nvPr/>
        </p:nvGrpSpPr>
        <p:grpSpPr>
          <a:xfrm rot="17649761">
            <a:off x="7782032" y="2569126"/>
            <a:ext cx="639536" cy="639574"/>
            <a:chOff x="570875" y="4322250"/>
            <a:chExt cx="443300" cy="443325"/>
          </a:xfrm>
          <a:solidFill>
            <a:srgbClr val="FFFFFF"/>
          </a:solidFill>
          <a:effectLst>
            <a:glow>
              <a:schemeClr val="tx1">
                <a:alpha val="10000"/>
              </a:schemeClr>
            </a:glow>
          </a:effectLst>
        </p:grpSpPr>
        <p:sp>
          <p:nvSpPr>
            <p:cNvPr id="21" name="Google Shape;628;p41">
              <a:extLst>
                <a:ext uri="{FF2B5EF4-FFF2-40B4-BE49-F238E27FC236}">
                  <a16:creationId xmlns:a16="http://schemas.microsoft.com/office/drawing/2014/main" id="{DB51FD5E-EC9A-4976-8EC2-92B4832F9C06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1">
              <a:extLst>
                <a:ext uri="{FF2B5EF4-FFF2-40B4-BE49-F238E27FC236}">
                  <a16:creationId xmlns:a16="http://schemas.microsoft.com/office/drawing/2014/main" id="{99A11102-8121-451D-BD6B-83ACF6AE029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1">
              <a:extLst>
                <a:ext uri="{FF2B5EF4-FFF2-40B4-BE49-F238E27FC236}">
                  <a16:creationId xmlns:a16="http://schemas.microsoft.com/office/drawing/2014/main" id="{01D1FEB3-44BD-4D00-927C-AA5504217D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1">
              <a:extLst>
                <a:ext uri="{FF2B5EF4-FFF2-40B4-BE49-F238E27FC236}">
                  <a16:creationId xmlns:a16="http://schemas.microsoft.com/office/drawing/2014/main" id="{225EF4F6-9327-48FA-843C-6D0A2881082D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52F6655-9360-45A6-B174-D0434BFEB06D}"/>
              </a:ext>
            </a:extLst>
          </p:cNvPr>
          <p:cNvGrpSpPr/>
          <p:nvPr/>
        </p:nvGrpSpPr>
        <p:grpSpPr>
          <a:xfrm>
            <a:off x="6511806" y="3128655"/>
            <a:ext cx="596413" cy="403619"/>
            <a:chOff x="6511806" y="3128655"/>
            <a:chExt cx="596413" cy="403619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D0EAE7FC-F9B1-43BA-B2DB-27502D188FB6}"/>
                </a:ext>
              </a:extLst>
            </p:cNvPr>
            <p:cNvGrpSpPr/>
            <p:nvPr/>
          </p:nvGrpSpPr>
          <p:grpSpPr>
            <a:xfrm>
              <a:off x="6511806" y="3128655"/>
              <a:ext cx="596413" cy="237984"/>
              <a:chOff x="6698445" y="2787949"/>
              <a:chExt cx="596413" cy="237984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4DA5AF6-1C7E-4568-9981-12239DFAAEEE}"/>
                  </a:ext>
                </a:extLst>
              </p:cNvPr>
              <p:cNvSpPr/>
              <p:nvPr/>
            </p:nvSpPr>
            <p:spPr>
              <a:xfrm rot="20044768">
                <a:off x="6698445" y="2953589"/>
                <a:ext cx="228600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E584CD70-F214-4412-BE13-8B39078DEF09}"/>
                  </a:ext>
                </a:extLst>
              </p:cNvPr>
              <p:cNvSpPr/>
              <p:nvPr/>
            </p:nvSpPr>
            <p:spPr>
              <a:xfrm rot="20044768">
                <a:off x="7066258" y="2980214"/>
                <a:ext cx="228600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EA0317C7-DD6A-479E-96D9-ACD058C0DBC6}"/>
                  </a:ext>
                </a:extLst>
              </p:cNvPr>
              <p:cNvSpPr/>
              <p:nvPr/>
            </p:nvSpPr>
            <p:spPr>
              <a:xfrm rot="20044768">
                <a:off x="7007455" y="2787949"/>
                <a:ext cx="228600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F03C39C1-E001-48E1-8D3E-DF6926B21A5A}"/>
                </a:ext>
              </a:extLst>
            </p:cNvPr>
            <p:cNvSpPr/>
            <p:nvPr/>
          </p:nvSpPr>
          <p:spPr>
            <a:xfrm rot="20044768">
              <a:off x="6569237" y="3486555"/>
              <a:ext cx="22860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6063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1.85185E-6 L 0.06797 -0.0659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331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4" grpId="0" build="p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60B3E-85FA-4603-A2A5-161A7E77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5" y="865521"/>
            <a:ext cx="8610600" cy="1293028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Implementation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8AA4DBBD-5A77-4637-95E0-FD091007671B}"/>
              </a:ext>
            </a:extLst>
          </p:cNvPr>
          <p:cNvSpPr txBox="1">
            <a:spLocks/>
          </p:cNvSpPr>
          <p:nvPr/>
        </p:nvSpPr>
        <p:spPr>
          <a:xfrm>
            <a:off x="1189383" y="2158549"/>
            <a:ext cx="7764117" cy="20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1500" b="1" dirty="0">
                <a:solidFill>
                  <a:schemeClr val="bg1"/>
                </a:solidFill>
              </a:rPr>
              <a:t>LINUX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A80142-3397-4ED2-ACAC-C6B91D5E5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3" y="2624420"/>
            <a:ext cx="5822567" cy="3234759"/>
          </a:xfrm>
          <a:prstGeom prst="rect">
            <a:avLst/>
          </a:prstGeom>
        </p:spPr>
      </p:pic>
      <p:pic>
        <p:nvPicPr>
          <p:cNvPr id="1026" name="Picture 2" descr="Resultado de imagen de gnu compiler">
            <a:extLst>
              <a:ext uri="{FF2B5EF4-FFF2-40B4-BE49-F238E27FC236}">
                <a16:creationId xmlns:a16="http://schemas.microsoft.com/office/drawing/2014/main" id="{333546E8-B92E-404A-A022-60C7AC09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599" y="2165792"/>
            <a:ext cx="2936875" cy="348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31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21810</TotalTime>
  <Words>273</Words>
  <Application>Microsoft Office PowerPoint</Application>
  <PresentationFormat>Panorámica</PresentationFormat>
  <Paragraphs>69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Noto Sans</vt:lpstr>
      <vt:lpstr>Estela de condensación</vt:lpstr>
      <vt:lpstr>Presentación de PowerPoint</vt:lpstr>
      <vt:lpstr>Introduction</vt:lpstr>
      <vt:lpstr>Mandatory features</vt:lpstr>
      <vt:lpstr>Mandatory features</vt:lpstr>
      <vt:lpstr>Mandatory features</vt:lpstr>
      <vt:lpstr>Mandatory features</vt:lpstr>
      <vt:lpstr>Mandatory features</vt:lpstr>
      <vt:lpstr>“Might do” features</vt:lpstr>
      <vt:lpstr>Implementation</vt:lpstr>
      <vt:lpstr>Problems</vt:lpstr>
      <vt:lpstr>Problems</vt:lpstr>
      <vt:lpstr>Problems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Rober CP</cp:lastModifiedBy>
  <cp:revision>1824</cp:revision>
  <dcterms:created xsi:type="dcterms:W3CDTF">2017-12-05T16:25:52Z</dcterms:created>
  <dcterms:modified xsi:type="dcterms:W3CDTF">2019-05-12T19:08:17Z</dcterms:modified>
</cp:coreProperties>
</file>